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</p:sldIdLst>
  <p:sldSz cy="5143500" cx="9144000"/>
  <p:notesSz cx="6858000" cy="9144000"/>
  <p:embeddedFontLst>
    <p:embeddedFont>
      <p:font typeface="Fira Sans Black"/>
      <p:bold r:id="rId13"/>
      <p:boldItalic r:id="rId14"/>
    </p:embeddedFont>
    <p:embeddedFont>
      <p:font typeface="Fira Sans ExtraBold"/>
      <p:bold r:id="rId15"/>
      <p:boldItalic r:id="rId16"/>
    </p:embeddedFont>
    <p:embeddedFont>
      <p:font typeface="Fira Sans"/>
      <p:regular r:id="rId17"/>
      <p:bold r:id="rId18"/>
      <p:italic r:id="rId19"/>
      <p:boldItalic r:id="rId20"/>
    </p:embeddedFont>
    <p:embeddedFont>
      <p:font typeface="Barlow"/>
      <p:regular r:id="rId21"/>
      <p:bold r:id="rId22"/>
      <p:italic r:id="rId23"/>
      <p:boldItalic r:id="rId2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39EB0D28-865D-4935-9322-13B5A1E46251}">
  <a:tblStyle styleId="{39EB0D28-865D-4935-9322-13B5A1E46251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FiraSans-boldItalic.fntdata"/><Relationship Id="rId11" Type="http://schemas.openxmlformats.org/officeDocument/2006/relationships/slide" Target="slides/slide6.xml"/><Relationship Id="rId22" Type="http://schemas.openxmlformats.org/officeDocument/2006/relationships/font" Target="fonts/Barlow-bold.fntdata"/><Relationship Id="rId10" Type="http://schemas.openxmlformats.org/officeDocument/2006/relationships/slide" Target="slides/slide5.xml"/><Relationship Id="rId21" Type="http://schemas.openxmlformats.org/officeDocument/2006/relationships/font" Target="fonts/Barlow-regular.fntdata"/><Relationship Id="rId13" Type="http://schemas.openxmlformats.org/officeDocument/2006/relationships/font" Target="fonts/FiraSansBlack-bold.fntdata"/><Relationship Id="rId24" Type="http://schemas.openxmlformats.org/officeDocument/2006/relationships/font" Target="fonts/Barlow-boldItalic.fntdata"/><Relationship Id="rId12" Type="http://schemas.openxmlformats.org/officeDocument/2006/relationships/slide" Target="slides/slide7.xml"/><Relationship Id="rId23" Type="http://schemas.openxmlformats.org/officeDocument/2006/relationships/font" Target="fonts/Barlow-italic.fntdata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font" Target="fonts/FiraSansExtraBold-bold.fntdata"/><Relationship Id="rId14" Type="http://schemas.openxmlformats.org/officeDocument/2006/relationships/font" Target="fonts/FiraSansBlack-boldItalic.fntdata"/><Relationship Id="rId17" Type="http://schemas.openxmlformats.org/officeDocument/2006/relationships/font" Target="fonts/FiraSans-regular.fntdata"/><Relationship Id="rId16" Type="http://schemas.openxmlformats.org/officeDocument/2006/relationships/font" Target="fonts/FiraSansExtraBold-boldItalic.fntdata"/><Relationship Id="rId5" Type="http://schemas.openxmlformats.org/officeDocument/2006/relationships/notesMaster" Target="notesMasters/notesMaster1.xml"/><Relationship Id="rId19" Type="http://schemas.openxmlformats.org/officeDocument/2006/relationships/font" Target="fonts/FiraSans-italic.fntdata"/><Relationship Id="rId6" Type="http://schemas.openxmlformats.org/officeDocument/2006/relationships/slide" Target="slides/slide1.xml"/><Relationship Id="rId18" Type="http://schemas.openxmlformats.org/officeDocument/2006/relationships/font" Target="fonts/FiraSans-bold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g2e716145bbc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" name="Google Shape;54;g2e716145bbc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g2cde2aa3626_1_4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" name="Google Shape;75;g2cde2aa3626_1_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C’est ce que voit de moi sur internet, réseaux sociaux, réactions, etc.</a:t>
            </a:r>
            <a:endParaRPr>
              <a:latin typeface="Barlow"/>
              <a:ea typeface="Barlow"/>
              <a:cs typeface="Barlow"/>
              <a:sym typeface="Barlow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g2e716145bbc_0_2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" name="Google Shape;91;g2e716145bbc_0_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C’est ce que voit de moi sur internet, réseaux sociaux, réactions, etc.</a:t>
            </a:r>
            <a:endParaRPr>
              <a:latin typeface="Barlow"/>
              <a:ea typeface="Barlow"/>
              <a:cs typeface="Barlow"/>
              <a:sym typeface="Barlow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2cde2aa3626_0_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" name="Google Shape;107;g2cde2aa3626_0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g2e716145bbc_0_3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" name="Google Shape;123;g2e716145bbc_0_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g2cde2aa3626_0_3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9" name="Google Shape;139;g2cde2aa3626_0_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g2e716145bbc_0_4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3" name="Google Shape;153;g2e716145bbc_0_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ide 1">
  <p:cSld name="BLANK_1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1"/>
          <p:cNvSpPr txBox="1"/>
          <p:nvPr>
            <p:ph idx="12" type="sldNum"/>
          </p:nvPr>
        </p:nvSpPr>
        <p:spPr>
          <a:xfrm>
            <a:off x="7082975" y="4587025"/>
            <a:ext cx="1938000" cy="41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spAutoFit/>
          </a:bodyPr>
          <a:lstStyle>
            <a:lvl1pPr lvl="0">
              <a:buNone/>
              <a:defRPr sz="1500"/>
            </a:lvl1pPr>
            <a:lvl2pPr lvl="1">
              <a:buNone/>
              <a:defRPr sz="1500"/>
            </a:lvl2pPr>
            <a:lvl3pPr lvl="2">
              <a:buNone/>
              <a:defRPr sz="1500"/>
            </a:lvl3pPr>
            <a:lvl4pPr lvl="3">
              <a:buNone/>
              <a:defRPr sz="1500"/>
            </a:lvl4pPr>
            <a:lvl5pPr lvl="4">
              <a:buNone/>
              <a:defRPr sz="1500"/>
            </a:lvl5pPr>
            <a:lvl6pPr lvl="5">
              <a:buNone/>
              <a:defRPr sz="1500"/>
            </a:lvl6pPr>
            <a:lvl7pPr lvl="6">
              <a:buNone/>
              <a:defRPr sz="1500"/>
            </a:lvl7pPr>
            <a:lvl8pPr lvl="7">
              <a:buNone/>
              <a:defRPr sz="1500"/>
            </a:lvl8pPr>
            <a:lvl9pPr lvl="8">
              <a:buNone/>
              <a:defRPr sz="1500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page </a:t>
            </a:r>
            <a:fld id="{00000000-1234-1234-1234-123412341234}" type="slidenum">
              <a:rPr lang="en"/>
              <a:t>‹#›</a:t>
            </a:fld>
            <a:r>
              <a:rPr lang="en"/>
              <a:t> sur 7</a:t>
            </a:r>
            <a:endParaRPr/>
          </a:p>
        </p:txBody>
      </p:sp>
      <p:sp>
        <p:nvSpPr>
          <p:cNvPr id="51" name="Google Shape;51;p11"/>
          <p:cNvSpPr/>
          <p:nvPr/>
        </p:nvSpPr>
        <p:spPr>
          <a:xfrm>
            <a:off x="0" y="0"/>
            <a:ext cx="633600" cy="5143500"/>
          </a:xfrm>
          <a:prstGeom prst="rect">
            <a:avLst/>
          </a:prstGeom>
          <a:solidFill>
            <a:srgbClr val="78D2A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ableau cartes" type="blank">
  <p:cSld name="BLANK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2" type="sldNum"/>
          </p:nvPr>
        </p:nvSpPr>
        <p:spPr>
          <a:xfrm>
            <a:off x="7974325" y="4663225"/>
            <a:ext cx="11229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 sz="1100"/>
            </a:lvl1pPr>
            <a:lvl2pPr lvl="1">
              <a:buNone/>
              <a:defRPr sz="1100"/>
            </a:lvl2pPr>
            <a:lvl3pPr lvl="2">
              <a:buNone/>
              <a:defRPr sz="1100"/>
            </a:lvl3pPr>
            <a:lvl4pPr lvl="3">
              <a:buNone/>
              <a:defRPr sz="1100"/>
            </a:lvl4pPr>
            <a:lvl5pPr lvl="4">
              <a:buNone/>
              <a:defRPr sz="1100"/>
            </a:lvl5pPr>
            <a:lvl6pPr lvl="5">
              <a:buNone/>
              <a:defRPr sz="1100"/>
            </a:lvl6pPr>
            <a:lvl7pPr lvl="6">
              <a:buNone/>
              <a:defRPr sz="1100"/>
            </a:lvl7pPr>
            <a:lvl8pPr lvl="7">
              <a:buNone/>
              <a:defRPr sz="1100"/>
            </a:lvl8pPr>
            <a:lvl9pPr lvl="8">
              <a:buNone/>
              <a:defRPr sz="1100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page </a:t>
            </a:r>
            <a:fld id="{00000000-1234-1234-1234-123412341234}" type="slidenum">
              <a:rPr lang="en"/>
              <a:t>‹#›</a:t>
            </a:fld>
            <a:r>
              <a:rPr lang="en"/>
              <a:t> sur 14</a:t>
            </a:r>
            <a:endParaRPr/>
          </a:p>
        </p:txBody>
      </p:sp>
      <p:sp>
        <p:nvSpPr>
          <p:cNvPr id="43" name="Google Shape;43;p10"/>
          <p:cNvSpPr/>
          <p:nvPr/>
        </p:nvSpPr>
        <p:spPr>
          <a:xfrm>
            <a:off x="0" y="0"/>
            <a:ext cx="633600" cy="5143500"/>
          </a:xfrm>
          <a:prstGeom prst="rect">
            <a:avLst/>
          </a:prstGeom>
          <a:solidFill>
            <a:srgbClr val="78D2A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44" name="Google Shape;44;p10"/>
          <p:cNvGrpSpPr/>
          <p:nvPr/>
        </p:nvGrpSpPr>
        <p:grpSpPr>
          <a:xfrm>
            <a:off x="147179" y="202645"/>
            <a:ext cx="339253" cy="339253"/>
            <a:chOff x="5049725" y="3806450"/>
            <a:chExt cx="481825" cy="481825"/>
          </a:xfrm>
        </p:grpSpPr>
        <p:sp>
          <p:nvSpPr>
            <p:cNvPr id="45" name="Google Shape;45;p10"/>
            <p:cNvSpPr/>
            <p:nvPr/>
          </p:nvSpPr>
          <p:spPr>
            <a:xfrm>
              <a:off x="5361150" y="3976800"/>
              <a:ext cx="28250" cy="28275"/>
            </a:xfrm>
            <a:custGeom>
              <a:rect b="b" l="l" r="r" t="t"/>
              <a:pathLst>
                <a:path extrusionOk="0" h="1131" w="1130">
                  <a:moveTo>
                    <a:pt x="567" y="1"/>
                  </a:moveTo>
                  <a:cubicBezTo>
                    <a:pt x="254" y="1"/>
                    <a:pt x="1" y="251"/>
                    <a:pt x="1" y="564"/>
                  </a:cubicBezTo>
                  <a:cubicBezTo>
                    <a:pt x="1" y="877"/>
                    <a:pt x="254" y="1130"/>
                    <a:pt x="567" y="1130"/>
                  </a:cubicBezTo>
                  <a:cubicBezTo>
                    <a:pt x="877" y="1130"/>
                    <a:pt x="1130" y="877"/>
                    <a:pt x="1130" y="564"/>
                  </a:cubicBezTo>
                  <a:cubicBezTo>
                    <a:pt x="1130" y="251"/>
                    <a:pt x="877" y="1"/>
                    <a:pt x="56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46" name="Google Shape;46;p10"/>
            <p:cNvSpPr/>
            <p:nvPr/>
          </p:nvSpPr>
          <p:spPr>
            <a:xfrm>
              <a:off x="5191775" y="3976800"/>
              <a:ext cx="28250" cy="28275"/>
            </a:xfrm>
            <a:custGeom>
              <a:rect b="b" l="l" r="r" t="t"/>
              <a:pathLst>
                <a:path extrusionOk="0" h="1131" w="1130">
                  <a:moveTo>
                    <a:pt x="567" y="1"/>
                  </a:moveTo>
                  <a:cubicBezTo>
                    <a:pt x="253" y="1"/>
                    <a:pt x="0" y="251"/>
                    <a:pt x="0" y="564"/>
                  </a:cubicBezTo>
                  <a:cubicBezTo>
                    <a:pt x="0" y="877"/>
                    <a:pt x="253" y="1130"/>
                    <a:pt x="567" y="1130"/>
                  </a:cubicBezTo>
                  <a:cubicBezTo>
                    <a:pt x="877" y="1130"/>
                    <a:pt x="1130" y="877"/>
                    <a:pt x="1130" y="564"/>
                  </a:cubicBezTo>
                  <a:cubicBezTo>
                    <a:pt x="1130" y="251"/>
                    <a:pt x="877" y="1"/>
                    <a:pt x="56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47" name="Google Shape;47;p10"/>
            <p:cNvSpPr/>
            <p:nvPr/>
          </p:nvSpPr>
          <p:spPr>
            <a:xfrm>
              <a:off x="5049725" y="3806450"/>
              <a:ext cx="481825" cy="481825"/>
            </a:xfrm>
            <a:custGeom>
              <a:rect b="b" l="l" r="r" t="t"/>
              <a:pathLst>
                <a:path extrusionOk="0" h="19273" w="19273">
                  <a:moveTo>
                    <a:pt x="6249" y="5686"/>
                  </a:moveTo>
                  <a:cubicBezTo>
                    <a:pt x="6932" y="5686"/>
                    <a:pt x="7549" y="6098"/>
                    <a:pt x="7811" y="6730"/>
                  </a:cubicBezTo>
                  <a:cubicBezTo>
                    <a:pt x="8073" y="7363"/>
                    <a:pt x="7929" y="8092"/>
                    <a:pt x="7444" y="8576"/>
                  </a:cubicBezTo>
                  <a:cubicBezTo>
                    <a:pt x="7120" y="8901"/>
                    <a:pt x="6686" y="9073"/>
                    <a:pt x="6246" y="9073"/>
                  </a:cubicBezTo>
                  <a:cubicBezTo>
                    <a:pt x="6028" y="9073"/>
                    <a:pt x="5808" y="9031"/>
                    <a:pt x="5598" y="8944"/>
                  </a:cubicBezTo>
                  <a:cubicBezTo>
                    <a:pt x="4966" y="8682"/>
                    <a:pt x="4553" y="8064"/>
                    <a:pt x="4553" y="7378"/>
                  </a:cubicBezTo>
                  <a:cubicBezTo>
                    <a:pt x="4553" y="6441"/>
                    <a:pt x="5312" y="5686"/>
                    <a:pt x="6249" y="5686"/>
                  </a:cubicBezTo>
                  <a:close/>
                  <a:moveTo>
                    <a:pt x="13024" y="5683"/>
                  </a:moveTo>
                  <a:cubicBezTo>
                    <a:pt x="13242" y="5683"/>
                    <a:pt x="13462" y="5725"/>
                    <a:pt x="13671" y="5812"/>
                  </a:cubicBezTo>
                  <a:cubicBezTo>
                    <a:pt x="14304" y="6074"/>
                    <a:pt x="14716" y="6691"/>
                    <a:pt x="14716" y="7378"/>
                  </a:cubicBezTo>
                  <a:cubicBezTo>
                    <a:pt x="14716" y="8314"/>
                    <a:pt x="13957" y="9070"/>
                    <a:pt x="13024" y="9073"/>
                  </a:cubicBezTo>
                  <a:cubicBezTo>
                    <a:pt x="12337" y="9073"/>
                    <a:pt x="11720" y="8658"/>
                    <a:pt x="11458" y="8025"/>
                  </a:cubicBezTo>
                  <a:cubicBezTo>
                    <a:pt x="11196" y="7393"/>
                    <a:pt x="11341" y="6664"/>
                    <a:pt x="11825" y="6179"/>
                  </a:cubicBezTo>
                  <a:cubicBezTo>
                    <a:pt x="12150" y="5855"/>
                    <a:pt x="12583" y="5683"/>
                    <a:pt x="13024" y="5683"/>
                  </a:cubicBezTo>
                  <a:close/>
                  <a:moveTo>
                    <a:pt x="9636" y="10196"/>
                  </a:moveTo>
                  <a:cubicBezTo>
                    <a:pt x="11955" y="10196"/>
                    <a:pt x="13981" y="11765"/>
                    <a:pt x="14557" y="14012"/>
                  </a:cubicBezTo>
                  <a:cubicBezTo>
                    <a:pt x="14635" y="14316"/>
                    <a:pt x="14454" y="14623"/>
                    <a:pt x="14153" y="14701"/>
                  </a:cubicBezTo>
                  <a:cubicBezTo>
                    <a:pt x="14107" y="14713"/>
                    <a:pt x="14060" y="14718"/>
                    <a:pt x="14014" y="14718"/>
                  </a:cubicBezTo>
                  <a:cubicBezTo>
                    <a:pt x="13760" y="14718"/>
                    <a:pt x="13530" y="14550"/>
                    <a:pt x="13464" y="14295"/>
                  </a:cubicBezTo>
                  <a:cubicBezTo>
                    <a:pt x="13015" y="12548"/>
                    <a:pt x="11440" y="11326"/>
                    <a:pt x="9636" y="11326"/>
                  </a:cubicBezTo>
                  <a:cubicBezTo>
                    <a:pt x="7833" y="11326"/>
                    <a:pt x="6258" y="12548"/>
                    <a:pt x="5809" y="14295"/>
                  </a:cubicBezTo>
                  <a:cubicBezTo>
                    <a:pt x="5743" y="14550"/>
                    <a:pt x="5512" y="14718"/>
                    <a:pt x="5260" y="14718"/>
                  </a:cubicBezTo>
                  <a:cubicBezTo>
                    <a:pt x="5215" y="14718"/>
                    <a:pt x="5169" y="14713"/>
                    <a:pt x="5122" y="14701"/>
                  </a:cubicBezTo>
                  <a:cubicBezTo>
                    <a:pt x="4818" y="14623"/>
                    <a:pt x="4638" y="14316"/>
                    <a:pt x="4716" y="14012"/>
                  </a:cubicBezTo>
                  <a:cubicBezTo>
                    <a:pt x="5291" y="11765"/>
                    <a:pt x="7318" y="10196"/>
                    <a:pt x="9636" y="10196"/>
                  </a:cubicBezTo>
                  <a:close/>
                  <a:moveTo>
                    <a:pt x="9636" y="0"/>
                  </a:moveTo>
                  <a:cubicBezTo>
                    <a:pt x="4342" y="0"/>
                    <a:pt x="0" y="4343"/>
                    <a:pt x="0" y="9636"/>
                  </a:cubicBezTo>
                  <a:cubicBezTo>
                    <a:pt x="0" y="14930"/>
                    <a:pt x="4342" y="19272"/>
                    <a:pt x="9636" y="19272"/>
                  </a:cubicBezTo>
                  <a:cubicBezTo>
                    <a:pt x="14927" y="19272"/>
                    <a:pt x="19272" y="14930"/>
                    <a:pt x="19272" y="9636"/>
                  </a:cubicBezTo>
                  <a:cubicBezTo>
                    <a:pt x="19272" y="4343"/>
                    <a:pt x="14927" y="0"/>
                    <a:pt x="963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</p:grpSp>
      <p:graphicFrame>
        <p:nvGraphicFramePr>
          <p:cNvPr id="48" name="Google Shape;48;p10"/>
          <p:cNvGraphicFramePr/>
          <p:nvPr/>
        </p:nvGraphicFramePr>
        <p:xfrm>
          <a:off x="1255650" y="2116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{39EB0D28-865D-4935-9322-13B5A1E46251}</a:tableStyleId>
              </a:tblPr>
              <a:tblGrid>
                <a:gridCol w="1658175"/>
                <a:gridCol w="1658175"/>
                <a:gridCol w="1658175"/>
                <a:gridCol w="1658175"/>
              </a:tblGrid>
              <a:tr h="23600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</a:tr>
              <a:tr h="23600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1.xml"/><Relationship Id="rId3" Type="http://schemas.openxmlformats.org/officeDocument/2006/relationships/hyperlink" Target="https://www.lumni.fr/video/nu-si-je-veux-sur-les-reseaux-du-revenge-porn-a-la-censure" TargetMode="External"/><Relationship Id="rId4" Type="http://schemas.openxmlformats.org/officeDocument/2006/relationships/image" Target="../media/image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4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Google Shape;56;p12"/>
          <p:cNvGrpSpPr/>
          <p:nvPr/>
        </p:nvGrpSpPr>
        <p:grpSpPr>
          <a:xfrm>
            <a:off x="2421919" y="955104"/>
            <a:ext cx="5037950" cy="4188335"/>
            <a:chOff x="1917372" y="1288466"/>
            <a:chExt cx="2993079" cy="2405568"/>
          </a:xfrm>
        </p:grpSpPr>
        <p:sp>
          <p:nvSpPr>
            <p:cNvPr id="57" name="Google Shape;57;p12"/>
            <p:cNvSpPr/>
            <p:nvPr/>
          </p:nvSpPr>
          <p:spPr>
            <a:xfrm>
              <a:off x="2962748" y="2186357"/>
              <a:ext cx="902196" cy="1507677"/>
            </a:xfrm>
            <a:custGeom>
              <a:rect b="b" l="l" r="r" t="t"/>
              <a:pathLst>
                <a:path extrusionOk="0" h="92453" w="55324">
                  <a:moveTo>
                    <a:pt x="14662" y="1"/>
                  </a:moveTo>
                  <a:lnTo>
                    <a:pt x="14482" y="2609"/>
                  </a:lnTo>
                  <a:lnTo>
                    <a:pt x="11791" y="41519"/>
                  </a:lnTo>
                  <a:lnTo>
                    <a:pt x="11747" y="42149"/>
                  </a:lnTo>
                  <a:lnTo>
                    <a:pt x="11276" y="48946"/>
                  </a:lnTo>
                  <a:lnTo>
                    <a:pt x="10009" y="67301"/>
                  </a:lnTo>
                  <a:lnTo>
                    <a:pt x="9674" y="72100"/>
                  </a:lnTo>
                  <a:lnTo>
                    <a:pt x="9309" y="77399"/>
                  </a:lnTo>
                  <a:cubicBezTo>
                    <a:pt x="9308" y="79203"/>
                    <a:pt x="8592" y="80932"/>
                    <a:pt x="7316" y="82207"/>
                  </a:cubicBezTo>
                  <a:lnTo>
                    <a:pt x="1713" y="87809"/>
                  </a:lnTo>
                  <a:cubicBezTo>
                    <a:pt x="1" y="89522"/>
                    <a:pt x="1214" y="92452"/>
                    <a:pt x="3638" y="92452"/>
                  </a:cubicBezTo>
                  <a:lnTo>
                    <a:pt x="51687" y="92452"/>
                  </a:lnTo>
                  <a:cubicBezTo>
                    <a:pt x="54110" y="92452"/>
                    <a:pt x="55324" y="89522"/>
                    <a:pt x="53610" y="87809"/>
                  </a:cubicBezTo>
                  <a:lnTo>
                    <a:pt x="48009" y="82207"/>
                  </a:lnTo>
                  <a:cubicBezTo>
                    <a:pt x="46733" y="80932"/>
                    <a:pt x="46017" y="79203"/>
                    <a:pt x="46017" y="77399"/>
                  </a:cubicBezTo>
                  <a:lnTo>
                    <a:pt x="45652" y="72100"/>
                  </a:lnTo>
                  <a:lnTo>
                    <a:pt x="45317" y="67301"/>
                  </a:lnTo>
                  <a:lnTo>
                    <a:pt x="44049" y="48946"/>
                  </a:lnTo>
                  <a:lnTo>
                    <a:pt x="43577" y="42149"/>
                  </a:lnTo>
                  <a:lnTo>
                    <a:pt x="43535" y="41519"/>
                  </a:lnTo>
                  <a:lnTo>
                    <a:pt x="40842" y="2609"/>
                  </a:lnTo>
                  <a:lnTo>
                    <a:pt x="40662" y="1"/>
                  </a:lnTo>
                  <a:close/>
                </a:path>
              </a:pathLst>
            </a:custGeom>
            <a:solidFill>
              <a:srgbClr val="D8D8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" name="Google Shape;58;p12"/>
            <p:cNvSpPr/>
            <p:nvPr/>
          </p:nvSpPr>
          <p:spPr>
            <a:xfrm>
              <a:off x="2962748" y="2186357"/>
              <a:ext cx="902196" cy="1507677"/>
            </a:xfrm>
            <a:custGeom>
              <a:rect b="b" l="l" r="r" t="t"/>
              <a:pathLst>
                <a:path extrusionOk="0" h="92453" w="55324">
                  <a:moveTo>
                    <a:pt x="14662" y="1"/>
                  </a:moveTo>
                  <a:lnTo>
                    <a:pt x="14482" y="2609"/>
                  </a:lnTo>
                  <a:lnTo>
                    <a:pt x="11791" y="41519"/>
                  </a:lnTo>
                  <a:lnTo>
                    <a:pt x="11747" y="42149"/>
                  </a:lnTo>
                  <a:lnTo>
                    <a:pt x="11276" y="48946"/>
                  </a:lnTo>
                  <a:lnTo>
                    <a:pt x="10009" y="67301"/>
                  </a:lnTo>
                  <a:lnTo>
                    <a:pt x="9674" y="72100"/>
                  </a:lnTo>
                  <a:lnTo>
                    <a:pt x="9309" y="77399"/>
                  </a:lnTo>
                  <a:cubicBezTo>
                    <a:pt x="9308" y="79203"/>
                    <a:pt x="8592" y="80932"/>
                    <a:pt x="7316" y="82207"/>
                  </a:cubicBezTo>
                  <a:lnTo>
                    <a:pt x="1713" y="87809"/>
                  </a:lnTo>
                  <a:cubicBezTo>
                    <a:pt x="1" y="89522"/>
                    <a:pt x="1214" y="92452"/>
                    <a:pt x="3638" y="92452"/>
                  </a:cubicBezTo>
                  <a:lnTo>
                    <a:pt x="51687" y="92452"/>
                  </a:lnTo>
                  <a:cubicBezTo>
                    <a:pt x="54110" y="92452"/>
                    <a:pt x="55324" y="89522"/>
                    <a:pt x="53610" y="87809"/>
                  </a:cubicBezTo>
                  <a:lnTo>
                    <a:pt x="48009" y="82207"/>
                  </a:lnTo>
                  <a:cubicBezTo>
                    <a:pt x="46733" y="80932"/>
                    <a:pt x="46017" y="79203"/>
                    <a:pt x="46017" y="77399"/>
                  </a:cubicBezTo>
                  <a:lnTo>
                    <a:pt x="45652" y="72100"/>
                  </a:lnTo>
                  <a:lnTo>
                    <a:pt x="45317" y="67301"/>
                  </a:lnTo>
                  <a:lnTo>
                    <a:pt x="44049" y="48946"/>
                  </a:lnTo>
                  <a:lnTo>
                    <a:pt x="43577" y="42149"/>
                  </a:lnTo>
                  <a:lnTo>
                    <a:pt x="43535" y="41519"/>
                  </a:lnTo>
                  <a:lnTo>
                    <a:pt x="40842" y="2609"/>
                  </a:lnTo>
                  <a:lnTo>
                    <a:pt x="40662" y="1"/>
                  </a:lnTo>
                  <a:close/>
                </a:path>
              </a:pathLst>
            </a:custGeom>
            <a:solidFill>
              <a:srgbClr val="DED6D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" name="Google Shape;59;p12"/>
            <p:cNvSpPr/>
            <p:nvPr/>
          </p:nvSpPr>
          <p:spPr>
            <a:xfrm>
              <a:off x="1917372" y="1288466"/>
              <a:ext cx="2993079" cy="1995402"/>
            </a:xfrm>
            <a:custGeom>
              <a:rect b="b" l="l" r="r" t="t"/>
              <a:pathLst>
                <a:path extrusionOk="0" h="122361" w="183540">
                  <a:moveTo>
                    <a:pt x="6113" y="0"/>
                  </a:moveTo>
                  <a:cubicBezTo>
                    <a:pt x="5991" y="0"/>
                    <a:pt x="5872" y="4"/>
                    <a:pt x="5753" y="12"/>
                  </a:cubicBezTo>
                  <a:cubicBezTo>
                    <a:pt x="5749" y="12"/>
                    <a:pt x="5746" y="11"/>
                    <a:pt x="5743" y="11"/>
                  </a:cubicBezTo>
                  <a:cubicBezTo>
                    <a:pt x="5734" y="11"/>
                    <a:pt x="5726" y="13"/>
                    <a:pt x="5718" y="15"/>
                  </a:cubicBezTo>
                  <a:cubicBezTo>
                    <a:pt x="5602" y="19"/>
                    <a:pt x="5486" y="30"/>
                    <a:pt x="5372" y="46"/>
                  </a:cubicBezTo>
                  <a:cubicBezTo>
                    <a:pt x="5252" y="58"/>
                    <a:pt x="5130" y="77"/>
                    <a:pt x="5011" y="101"/>
                  </a:cubicBezTo>
                  <a:cubicBezTo>
                    <a:pt x="4919" y="116"/>
                    <a:pt x="4827" y="135"/>
                    <a:pt x="4734" y="158"/>
                  </a:cubicBezTo>
                  <a:cubicBezTo>
                    <a:pt x="4447" y="223"/>
                    <a:pt x="4164" y="310"/>
                    <a:pt x="3890" y="418"/>
                  </a:cubicBezTo>
                  <a:cubicBezTo>
                    <a:pt x="3808" y="450"/>
                    <a:pt x="3728" y="484"/>
                    <a:pt x="3648" y="518"/>
                  </a:cubicBezTo>
                  <a:cubicBezTo>
                    <a:pt x="3541" y="569"/>
                    <a:pt x="3433" y="618"/>
                    <a:pt x="3329" y="671"/>
                  </a:cubicBezTo>
                  <a:cubicBezTo>
                    <a:pt x="3222" y="725"/>
                    <a:pt x="3113" y="783"/>
                    <a:pt x="3014" y="844"/>
                  </a:cubicBezTo>
                  <a:cubicBezTo>
                    <a:pt x="2945" y="887"/>
                    <a:pt x="2880" y="926"/>
                    <a:pt x="2814" y="972"/>
                  </a:cubicBezTo>
                  <a:cubicBezTo>
                    <a:pt x="2603" y="1103"/>
                    <a:pt x="2399" y="1249"/>
                    <a:pt x="2208" y="1410"/>
                  </a:cubicBezTo>
                  <a:lnTo>
                    <a:pt x="2092" y="1512"/>
                  </a:lnTo>
                  <a:cubicBezTo>
                    <a:pt x="2031" y="1563"/>
                    <a:pt x="1973" y="1617"/>
                    <a:pt x="1916" y="1670"/>
                  </a:cubicBezTo>
                  <a:cubicBezTo>
                    <a:pt x="1909" y="1678"/>
                    <a:pt x="1902" y="1682"/>
                    <a:pt x="1897" y="1694"/>
                  </a:cubicBezTo>
                  <a:cubicBezTo>
                    <a:pt x="1823" y="1757"/>
                    <a:pt x="1753" y="1825"/>
                    <a:pt x="1689" y="1901"/>
                  </a:cubicBezTo>
                  <a:cubicBezTo>
                    <a:pt x="1672" y="1910"/>
                    <a:pt x="1660" y="1923"/>
                    <a:pt x="1650" y="1938"/>
                  </a:cubicBezTo>
                  <a:cubicBezTo>
                    <a:pt x="1589" y="2001"/>
                    <a:pt x="1531" y="2065"/>
                    <a:pt x="1474" y="2130"/>
                  </a:cubicBezTo>
                  <a:cubicBezTo>
                    <a:pt x="1382" y="2237"/>
                    <a:pt x="1294" y="2346"/>
                    <a:pt x="1214" y="2458"/>
                  </a:cubicBezTo>
                  <a:cubicBezTo>
                    <a:pt x="1098" y="2614"/>
                    <a:pt x="986" y="2779"/>
                    <a:pt x="883" y="2944"/>
                  </a:cubicBezTo>
                  <a:cubicBezTo>
                    <a:pt x="818" y="3053"/>
                    <a:pt x="752" y="3168"/>
                    <a:pt x="694" y="3279"/>
                  </a:cubicBezTo>
                  <a:cubicBezTo>
                    <a:pt x="682" y="3299"/>
                    <a:pt x="672" y="3320"/>
                    <a:pt x="665" y="3340"/>
                  </a:cubicBezTo>
                  <a:cubicBezTo>
                    <a:pt x="614" y="3437"/>
                    <a:pt x="568" y="3532"/>
                    <a:pt x="526" y="3629"/>
                  </a:cubicBezTo>
                  <a:cubicBezTo>
                    <a:pt x="519" y="3649"/>
                    <a:pt x="511" y="3663"/>
                    <a:pt x="502" y="3678"/>
                  </a:cubicBezTo>
                  <a:cubicBezTo>
                    <a:pt x="456" y="3790"/>
                    <a:pt x="410" y="3902"/>
                    <a:pt x="368" y="4016"/>
                  </a:cubicBezTo>
                  <a:cubicBezTo>
                    <a:pt x="362" y="4028"/>
                    <a:pt x="359" y="4039"/>
                    <a:pt x="356" y="4052"/>
                  </a:cubicBezTo>
                  <a:cubicBezTo>
                    <a:pt x="315" y="4171"/>
                    <a:pt x="276" y="4290"/>
                    <a:pt x="242" y="4412"/>
                  </a:cubicBezTo>
                  <a:cubicBezTo>
                    <a:pt x="234" y="4432"/>
                    <a:pt x="227" y="4451"/>
                    <a:pt x="222" y="4470"/>
                  </a:cubicBezTo>
                  <a:cubicBezTo>
                    <a:pt x="152" y="4731"/>
                    <a:pt x="97" y="4997"/>
                    <a:pt x="59" y="5265"/>
                  </a:cubicBezTo>
                  <a:cubicBezTo>
                    <a:pt x="18" y="5548"/>
                    <a:pt x="1" y="5834"/>
                    <a:pt x="1" y="6121"/>
                  </a:cubicBezTo>
                  <a:lnTo>
                    <a:pt x="1" y="116245"/>
                  </a:lnTo>
                  <a:cubicBezTo>
                    <a:pt x="1" y="116350"/>
                    <a:pt x="4" y="116457"/>
                    <a:pt x="8" y="116561"/>
                  </a:cubicBezTo>
                  <a:cubicBezTo>
                    <a:pt x="16" y="116690"/>
                    <a:pt x="27" y="116821"/>
                    <a:pt x="39" y="116948"/>
                  </a:cubicBezTo>
                  <a:cubicBezTo>
                    <a:pt x="69" y="117201"/>
                    <a:pt x="114" y="117453"/>
                    <a:pt x="173" y="117701"/>
                  </a:cubicBezTo>
                  <a:cubicBezTo>
                    <a:pt x="205" y="117823"/>
                    <a:pt x="239" y="117947"/>
                    <a:pt x="273" y="118066"/>
                  </a:cubicBezTo>
                  <a:cubicBezTo>
                    <a:pt x="312" y="118185"/>
                    <a:pt x="353" y="118304"/>
                    <a:pt x="397" y="118419"/>
                  </a:cubicBezTo>
                  <a:cubicBezTo>
                    <a:pt x="438" y="118526"/>
                    <a:pt x="480" y="118635"/>
                    <a:pt x="531" y="118742"/>
                  </a:cubicBezTo>
                  <a:cubicBezTo>
                    <a:pt x="534" y="118754"/>
                    <a:pt x="542" y="118769"/>
                    <a:pt x="545" y="118783"/>
                  </a:cubicBezTo>
                  <a:cubicBezTo>
                    <a:pt x="596" y="118888"/>
                    <a:pt x="645" y="118995"/>
                    <a:pt x="703" y="119095"/>
                  </a:cubicBezTo>
                  <a:cubicBezTo>
                    <a:pt x="761" y="119206"/>
                    <a:pt x="818" y="119313"/>
                    <a:pt x="883" y="119418"/>
                  </a:cubicBezTo>
                  <a:cubicBezTo>
                    <a:pt x="988" y="119586"/>
                    <a:pt x="1099" y="119748"/>
                    <a:pt x="1214" y="119906"/>
                  </a:cubicBezTo>
                  <a:cubicBezTo>
                    <a:pt x="1354" y="120090"/>
                    <a:pt x="1504" y="120269"/>
                    <a:pt x="1663" y="120439"/>
                  </a:cubicBezTo>
                  <a:cubicBezTo>
                    <a:pt x="1744" y="120524"/>
                    <a:pt x="1824" y="120604"/>
                    <a:pt x="1909" y="120684"/>
                  </a:cubicBezTo>
                  <a:cubicBezTo>
                    <a:pt x="2155" y="120915"/>
                    <a:pt x="2418" y="121126"/>
                    <a:pt x="2697" y="121317"/>
                  </a:cubicBezTo>
                  <a:cubicBezTo>
                    <a:pt x="2707" y="121323"/>
                    <a:pt x="2717" y="121329"/>
                    <a:pt x="2726" y="121336"/>
                  </a:cubicBezTo>
                  <a:cubicBezTo>
                    <a:pt x="2826" y="121402"/>
                    <a:pt x="2923" y="121463"/>
                    <a:pt x="3027" y="121524"/>
                  </a:cubicBezTo>
                  <a:cubicBezTo>
                    <a:pt x="3127" y="121582"/>
                    <a:pt x="3229" y="121640"/>
                    <a:pt x="3334" y="121694"/>
                  </a:cubicBezTo>
                  <a:cubicBezTo>
                    <a:pt x="3438" y="121746"/>
                    <a:pt x="3545" y="121796"/>
                    <a:pt x="3652" y="121843"/>
                  </a:cubicBezTo>
                  <a:cubicBezTo>
                    <a:pt x="3752" y="121889"/>
                    <a:pt x="3856" y="121930"/>
                    <a:pt x="3959" y="121969"/>
                  </a:cubicBezTo>
                  <a:cubicBezTo>
                    <a:pt x="4203" y="122063"/>
                    <a:pt x="4453" y="122139"/>
                    <a:pt x="4708" y="122195"/>
                  </a:cubicBezTo>
                  <a:cubicBezTo>
                    <a:pt x="4807" y="122222"/>
                    <a:pt x="4912" y="122243"/>
                    <a:pt x="5016" y="122261"/>
                  </a:cubicBezTo>
                  <a:cubicBezTo>
                    <a:pt x="5135" y="122285"/>
                    <a:pt x="5254" y="122302"/>
                    <a:pt x="5376" y="122314"/>
                  </a:cubicBezTo>
                  <a:cubicBezTo>
                    <a:pt x="5495" y="122331"/>
                    <a:pt x="5614" y="122341"/>
                    <a:pt x="5738" y="122349"/>
                  </a:cubicBezTo>
                  <a:lnTo>
                    <a:pt x="5748" y="122349"/>
                  </a:lnTo>
                  <a:cubicBezTo>
                    <a:pt x="5867" y="122358"/>
                    <a:pt x="5991" y="122361"/>
                    <a:pt x="6113" y="122361"/>
                  </a:cubicBezTo>
                  <a:lnTo>
                    <a:pt x="177418" y="122361"/>
                  </a:lnTo>
                  <a:cubicBezTo>
                    <a:pt x="177419" y="122361"/>
                    <a:pt x="177420" y="122361"/>
                    <a:pt x="177421" y="122361"/>
                  </a:cubicBezTo>
                  <a:cubicBezTo>
                    <a:pt x="180476" y="122361"/>
                    <a:pt x="183063" y="120107"/>
                    <a:pt x="183483" y="117080"/>
                  </a:cubicBezTo>
                  <a:cubicBezTo>
                    <a:pt x="183520" y="116804"/>
                    <a:pt x="183539" y="116524"/>
                    <a:pt x="183539" y="116244"/>
                  </a:cubicBezTo>
                  <a:lnTo>
                    <a:pt x="183539" y="6121"/>
                  </a:lnTo>
                  <a:cubicBezTo>
                    <a:pt x="183539" y="2742"/>
                    <a:pt x="180797" y="0"/>
                    <a:pt x="177418" y="0"/>
                  </a:cubicBez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" name="Google Shape;60;p12"/>
            <p:cNvSpPr/>
            <p:nvPr/>
          </p:nvSpPr>
          <p:spPr>
            <a:xfrm>
              <a:off x="1917372" y="2984544"/>
              <a:ext cx="2993079" cy="299324"/>
            </a:xfrm>
            <a:custGeom>
              <a:rect b="b" l="l" r="r" t="t"/>
              <a:pathLst>
                <a:path extrusionOk="0" h="18355" w="183540">
                  <a:moveTo>
                    <a:pt x="1" y="0"/>
                  </a:moveTo>
                  <a:lnTo>
                    <a:pt x="1" y="12239"/>
                  </a:lnTo>
                  <a:cubicBezTo>
                    <a:pt x="1" y="12344"/>
                    <a:pt x="4" y="12451"/>
                    <a:pt x="8" y="12555"/>
                  </a:cubicBezTo>
                  <a:cubicBezTo>
                    <a:pt x="16" y="12684"/>
                    <a:pt x="27" y="12815"/>
                    <a:pt x="39" y="12942"/>
                  </a:cubicBezTo>
                  <a:cubicBezTo>
                    <a:pt x="69" y="13195"/>
                    <a:pt x="114" y="13447"/>
                    <a:pt x="173" y="13695"/>
                  </a:cubicBezTo>
                  <a:cubicBezTo>
                    <a:pt x="205" y="13817"/>
                    <a:pt x="239" y="13941"/>
                    <a:pt x="273" y="14060"/>
                  </a:cubicBezTo>
                  <a:cubicBezTo>
                    <a:pt x="312" y="14179"/>
                    <a:pt x="353" y="14298"/>
                    <a:pt x="397" y="14413"/>
                  </a:cubicBezTo>
                  <a:cubicBezTo>
                    <a:pt x="438" y="14520"/>
                    <a:pt x="480" y="14629"/>
                    <a:pt x="531" y="14736"/>
                  </a:cubicBezTo>
                  <a:cubicBezTo>
                    <a:pt x="534" y="14748"/>
                    <a:pt x="542" y="14763"/>
                    <a:pt x="545" y="14777"/>
                  </a:cubicBezTo>
                  <a:cubicBezTo>
                    <a:pt x="596" y="14882"/>
                    <a:pt x="645" y="14989"/>
                    <a:pt x="703" y="15089"/>
                  </a:cubicBezTo>
                  <a:cubicBezTo>
                    <a:pt x="761" y="15200"/>
                    <a:pt x="818" y="15307"/>
                    <a:pt x="883" y="15412"/>
                  </a:cubicBezTo>
                  <a:cubicBezTo>
                    <a:pt x="988" y="15580"/>
                    <a:pt x="1099" y="15742"/>
                    <a:pt x="1214" y="15900"/>
                  </a:cubicBezTo>
                  <a:cubicBezTo>
                    <a:pt x="1354" y="16084"/>
                    <a:pt x="1504" y="16263"/>
                    <a:pt x="1663" y="16433"/>
                  </a:cubicBezTo>
                  <a:cubicBezTo>
                    <a:pt x="1744" y="16518"/>
                    <a:pt x="1824" y="16598"/>
                    <a:pt x="1909" y="16678"/>
                  </a:cubicBezTo>
                  <a:cubicBezTo>
                    <a:pt x="2155" y="16909"/>
                    <a:pt x="2418" y="17120"/>
                    <a:pt x="2697" y="17311"/>
                  </a:cubicBezTo>
                  <a:cubicBezTo>
                    <a:pt x="2707" y="17317"/>
                    <a:pt x="2717" y="17323"/>
                    <a:pt x="2726" y="17330"/>
                  </a:cubicBezTo>
                  <a:cubicBezTo>
                    <a:pt x="2826" y="17396"/>
                    <a:pt x="2923" y="17457"/>
                    <a:pt x="3027" y="17518"/>
                  </a:cubicBezTo>
                  <a:cubicBezTo>
                    <a:pt x="3127" y="17576"/>
                    <a:pt x="3229" y="17634"/>
                    <a:pt x="3334" y="17688"/>
                  </a:cubicBezTo>
                  <a:cubicBezTo>
                    <a:pt x="3438" y="17740"/>
                    <a:pt x="3545" y="17790"/>
                    <a:pt x="3652" y="17837"/>
                  </a:cubicBezTo>
                  <a:cubicBezTo>
                    <a:pt x="3752" y="17883"/>
                    <a:pt x="3856" y="17924"/>
                    <a:pt x="3959" y="17963"/>
                  </a:cubicBezTo>
                  <a:cubicBezTo>
                    <a:pt x="4203" y="18057"/>
                    <a:pt x="4453" y="18133"/>
                    <a:pt x="4708" y="18189"/>
                  </a:cubicBezTo>
                  <a:cubicBezTo>
                    <a:pt x="4807" y="18216"/>
                    <a:pt x="4912" y="18237"/>
                    <a:pt x="5016" y="18255"/>
                  </a:cubicBezTo>
                  <a:cubicBezTo>
                    <a:pt x="5135" y="18279"/>
                    <a:pt x="5254" y="18296"/>
                    <a:pt x="5376" y="18308"/>
                  </a:cubicBezTo>
                  <a:cubicBezTo>
                    <a:pt x="5495" y="18325"/>
                    <a:pt x="5614" y="18335"/>
                    <a:pt x="5738" y="18343"/>
                  </a:cubicBezTo>
                  <a:lnTo>
                    <a:pt x="5748" y="18343"/>
                  </a:lnTo>
                  <a:cubicBezTo>
                    <a:pt x="5867" y="18352"/>
                    <a:pt x="5991" y="18355"/>
                    <a:pt x="6113" y="18355"/>
                  </a:cubicBezTo>
                  <a:lnTo>
                    <a:pt x="177418" y="18355"/>
                  </a:lnTo>
                  <a:cubicBezTo>
                    <a:pt x="177419" y="18355"/>
                    <a:pt x="177420" y="18355"/>
                    <a:pt x="177421" y="18355"/>
                  </a:cubicBezTo>
                  <a:cubicBezTo>
                    <a:pt x="180476" y="18355"/>
                    <a:pt x="183063" y="16101"/>
                    <a:pt x="183483" y="13074"/>
                  </a:cubicBezTo>
                  <a:cubicBezTo>
                    <a:pt x="183520" y="12798"/>
                    <a:pt x="183539" y="12518"/>
                    <a:pt x="183539" y="12238"/>
                  </a:cubicBezTo>
                  <a:lnTo>
                    <a:pt x="183539" y="0"/>
                  </a:lnTo>
                  <a:close/>
                </a:path>
              </a:pathLst>
            </a:custGeom>
            <a:solidFill>
              <a:srgbClr val="DED6D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" name="Google Shape;61;p12"/>
            <p:cNvSpPr/>
            <p:nvPr/>
          </p:nvSpPr>
          <p:spPr>
            <a:xfrm>
              <a:off x="3363961" y="3084313"/>
              <a:ext cx="99753" cy="99786"/>
            </a:xfrm>
            <a:custGeom>
              <a:rect b="b" l="l" r="r" t="t"/>
              <a:pathLst>
                <a:path extrusionOk="0" h="6119" w="6117">
                  <a:moveTo>
                    <a:pt x="3059" y="0"/>
                  </a:moveTo>
                  <a:cubicBezTo>
                    <a:pt x="1370" y="0"/>
                    <a:pt x="0" y="1370"/>
                    <a:pt x="0" y="3059"/>
                  </a:cubicBezTo>
                  <a:cubicBezTo>
                    <a:pt x="0" y="4749"/>
                    <a:pt x="1370" y="6118"/>
                    <a:pt x="3059" y="6118"/>
                  </a:cubicBezTo>
                  <a:cubicBezTo>
                    <a:pt x="4747" y="6118"/>
                    <a:pt x="6117" y="4749"/>
                    <a:pt x="6117" y="3059"/>
                  </a:cubicBezTo>
                  <a:cubicBezTo>
                    <a:pt x="6117" y="1370"/>
                    <a:pt x="4747" y="0"/>
                    <a:pt x="3059" y="0"/>
                  </a:cubicBez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" name="Google Shape;62;p12"/>
            <p:cNvSpPr/>
            <p:nvPr/>
          </p:nvSpPr>
          <p:spPr>
            <a:xfrm>
              <a:off x="3120490" y="3283851"/>
              <a:ext cx="586711" cy="78276"/>
            </a:xfrm>
            <a:custGeom>
              <a:rect b="b" l="l" r="r" t="t"/>
              <a:pathLst>
                <a:path extrusionOk="0" h="4800" w="35978">
                  <a:moveTo>
                    <a:pt x="334" y="1"/>
                  </a:moveTo>
                  <a:lnTo>
                    <a:pt x="1" y="4800"/>
                  </a:lnTo>
                  <a:lnTo>
                    <a:pt x="35978" y="4800"/>
                  </a:lnTo>
                  <a:lnTo>
                    <a:pt x="35644" y="1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" name="Google Shape;63;p12"/>
            <p:cNvSpPr/>
            <p:nvPr/>
          </p:nvSpPr>
          <p:spPr>
            <a:xfrm>
              <a:off x="2017076" y="1388251"/>
              <a:ext cx="2793524" cy="1485466"/>
            </a:xfrm>
            <a:custGeom>
              <a:rect b="b" l="l" r="r" t="t"/>
              <a:pathLst>
                <a:path extrusionOk="0" h="91091" w="171303">
                  <a:moveTo>
                    <a:pt x="0" y="1"/>
                  </a:moveTo>
                  <a:lnTo>
                    <a:pt x="0" y="91090"/>
                  </a:lnTo>
                  <a:lnTo>
                    <a:pt x="171303" y="91090"/>
                  </a:lnTo>
                  <a:lnTo>
                    <a:pt x="171303" y="1"/>
                  </a:ln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pic>
        <p:nvPicPr>
          <p:cNvPr id="64" name="Google Shape;64;p12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535578" y="1126443"/>
            <a:ext cx="4821675" cy="2608551"/>
          </a:xfrm>
          <a:prstGeom prst="rect">
            <a:avLst/>
          </a:prstGeom>
          <a:noFill/>
          <a:ln>
            <a:noFill/>
          </a:ln>
        </p:spPr>
      </p:pic>
      <p:sp>
        <p:nvSpPr>
          <p:cNvPr id="65" name="Google Shape;65;p12"/>
          <p:cNvSpPr txBox="1"/>
          <p:nvPr>
            <p:ph idx="12" type="sldNum"/>
          </p:nvPr>
        </p:nvSpPr>
        <p:spPr>
          <a:xfrm>
            <a:off x="7082975" y="4587025"/>
            <a:ext cx="1938000" cy="41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page </a:t>
            </a:r>
            <a:fld id="{00000000-1234-1234-1234-123412341234}" type="slidenum">
              <a:rPr lang="en"/>
              <a:t>‹#›</a:t>
            </a:fld>
            <a:r>
              <a:rPr lang="en"/>
              <a:t> sur 7</a:t>
            </a:r>
            <a:endParaRPr/>
          </a:p>
        </p:txBody>
      </p:sp>
      <p:sp>
        <p:nvSpPr>
          <p:cNvPr id="66" name="Google Shape;66;p12"/>
          <p:cNvSpPr txBox="1"/>
          <p:nvPr>
            <p:ph idx="4294967295" type="ctrTitle"/>
          </p:nvPr>
        </p:nvSpPr>
        <p:spPr>
          <a:xfrm>
            <a:off x="835500" y="124725"/>
            <a:ext cx="5265300" cy="678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Compréhension</a:t>
            </a:r>
            <a:endParaRPr>
              <a:solidFill>
                <a:schemeClr val="accent1"/>
              </a:solidFill>
              <a:latin typeface="Fira Sans ExtraBold"/>
              <a:ea typeface="Fira Sans ExtraBold"/>
              <a:cs typeface="Fira Sans ExtraBold"/>
              <a:sym typeface="Fira Sans ExtraBold"/>
            </a:endParaRPr>
          </a:p>
        </p:txBody>
      </p:sp>
      <p:grpSp>
        <p:nvGrpSpPr>
          <p:cNvPr id="67" name="Google Shape;67;p12"/>
          <p:cNvGrpSpPr/>
          <p:nvPr/>
        </p:nvGrpSpPr>
        <p:grpSpPr>
          <a:xfrm>
            <a:off x="150854" y="294102"/>
            <a:ext cx="339253" cy="339253"/>
            <a:chOff x="6235400" y="249400"/>
            <a:chExt cx="481825" cy="481825"/>
          </a:xfrm>
        </p:grpSpPr>
        <p:sp>
          <p:nvSpPr>
            <p:cNvPr id="68" name="Google Shape;68;p12"/>
            <p:cNvSpPr/>
            <p:nvPr/>
          </p:nvSpPr>
          <p:spPr>
            <a:xfrm>
              <a:off x="6425625" y="482025"/>
              <a:ext cx="177700" cy="135375"/>
            </a:xfrm>
            <a:custGeom>
              <a:rect b="b" l="l" r="r" t="t"/>
              <a:pathLst>
                <a:path extrusionOk="0" h="5415" w="7108">
                  <a:moveTo>
                    <a:pt x="5415" y="0"/>
                  </a:moveTo>
                  <a:lnTo>
                    <a:pt x="1" y="5415"/>
                  </a:lnTo>
                  <a:lnTo>
                    <a:pt x="7107" y="5415"/>
                  </a:lnTo>
                  <a:lnTo>
                    <a:pt x="7107" y="1696"/>
                  </a:lnTo>
                  <a:lnTo>
                    <a:pt x="541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69" name="Google Shape;69;p12"/>
            <p:cNvSpPr/>
            <p:nvPr/>
          </p:nvSpPr>
          <p:spPr>
            <a:xfrm>
              <a:off x="6462150" y="419775"/>
              <a:ext cx="28250" cy="28250"/>
            </a:xfrm>
            <a:custGeom>
              <a:rect b="b" l="l" r="r" t="t"/>
              <a:pathLst>
                <a:path extrusionOk="0" h="1130" w="1130">
                  <a:moveTo>
                    <a:pt x="566" y="0"/>
                  </a:moveTo>
                  <a:cubicBezTo>
                    <a:pt x="253" y="0"/>
                    <a:pt x="0" y="250"/>
                    <a:pt x="0" y="563"/>
                  </a:cubicBezTo>
                  <a:cubicBezTo>
                    <a:pt x="0" y="876"/>
                    <a:pt x="253" y="1129"/>
                    <a:pt x="566" y="1129"/>
                  </a:cubicBezTo>
                  <a:cubicBezTo>
                    <a:pt x="877" y="1129"/>
                    <a:pt x="1130" y="876"/>
                    <a:pt x="1130" y="563"/>
                  </a:cubicBezTo>
                  <a:cubicBezTo>
                    <a:pt x="1130" y="250"/>
                    <a:pt x="877" y="0"/>
                    <a:pt x="5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0" name="Google Shape;70;p12"/>
            <p:cNvSpPr/>
            <p:nvPr/>
          </p:nvSpPr>
          <p:spPr>
            <a:xfrm>
              <a:off x="6349225" y="508600"/>
              <a:ext cx="113625" cy="108800"/>
            </a:xfrm>
            <a:custGeom>
              <a:rect b="b" l="l" r="r" t="t"/>
              <a:pathLst>
                <a:path extrusionOk="0" h="4352" w="4545">
                  <a:moveTo>
                    <a:pt x="2858" y="0"/>
                  </a:moveTo>
                  <a:lnTo>
                    <a:pt x="0" y="2623"/>
                  </a:lnTo>
                  <a:lnTo>
                    <a:pt x="0" y="4352"/>
                  </a:lnTo>
                  <a:lnTo>
                    <a:pt x="1461" y="4352"/>
                  </a:lnTo>
                  <a:lnTo>
                    <a:pt x="4544" y="1265"/>
                  </a:lnTo>
                  <a:lnTo>
                    <a:pt x="285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1" name="Google Shape;71;p12"/>
            <p:cNvSpPr/>
            <p:nvPr/>
          </p:nvSpPr>
          <p:spPr>
            <a:xfrm>
              <a:off x="6349225" y="363300"/>
              <a:ext cx="254100" cy="172575"/>
            </a:xfrm>
            <a:custGeom>
              <a:rect b="b" l="l" r="r" t="t"/>
              <a:pathLst>
                <a:path extrusionOk="0" h="6903" w="10164">
                  <a:moveTo>
                    <a:pt x="5083" y="1130"/>
                  </a:moveTo>
                  <a:cubicBezTo>
                    <a:pt x="5767" y="1130"/>
                    <a:pt x="6384" y="1542"/>
                    <a:pt x="6646" y="2175"/>
                  </a:cubicBezTo>
                  <a:cubicBezTo>
                    <a:pt x="6908" y="2807"/>
                    <a:pt x="6764" y="3536"/>
                    <a:pt x="6279" y="4021"/>
                  </a:cubicBezTo>
                  <a:cubicBezTo>
                    <a:pt x="5955" y="4345"/>
                    <a:pt x="5521" y="4517"/>
                    <a:pt x="5081" y="4517"/>
                  </a:cubicBezTo>
                  <a:cubicBezTo>
                    <a:pt x="4862" y="4517"/>
                    <a:pt x="4642" y="4475"/>
                    <a:pt x="4433" y="4388"/>
                  </a:cubicBezTo>
                  <a:cubicBezTo>
                    <a:pt x="3801" y="4126"/>
                    <a:pt x="3388" y="3509"/>
                    <a:pt x="3388" y="2822"/>
                  </a:cubicBezTo>
                  <a:cubicBezTo>
                    <a:pt x="3388" y="1886"/>
                    <a:pt x="4147" y="1130"/>
                    <a:pt x="5083" y="1130"/>
                  </a:cubicBezTo>
                  <a:close/>
                  <a:moveTo>
                    <a:pt x="0" y="1"/>
                  </a:moveTo>
                  <a:lnTo>
                    <a:pt x="0" y="6903"/>
                  </a:lnTo>
                  <a:lnTo>
                    <a:pt x="2443" y="4665"/>
                  </a:lnTo>
                  <a:cubicBezTo>
                    <a:pt x="2549" y="4567"/>
                    <a:pt x="2686" y="4517"/>
                    <a:pt x="2824" y="4517"/>
                  </a:cubicBezTo>
                  <a:cubicBezTo>
                    <a:pt x="2943" y="4517"/>
                    <a:pt x="3062" y="4554"/>
                    <a:pt x="3162" y="4629"/>
                  </a:cubicBezTo>
                  <a:lnTo>
                    <a:pt x="5351" y="6270"/>
                  </a:lnTo>
                  <a:lnTo>
                    <a:pt x="8071" y="3551"/>
                  </a:lnTo>
                  <a:cubicBezTo>
                    <a:pt x="8181" y="3441"/>
                    <a:pt x="8325" y="3386"/>
                    <a:pt x="8470" y="3386"/>
                  </a:cubicBezTo>
                  <a:cubicBezTo>
                    <a:pt x="8614" y="3386"/>
                    <a:pt x="8759" y="3441"/>
                    <a:pt x="8869" y="3551"/>
                  </a:cubicBezTo>
                  <a:lnTo>
                    <a:pt x="10163" y="4846"/>
                  </a:lnTo>
                  <a:lnTo>
                    <a:pt x="1016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2" name="Google Shape;72;p12"/>
            <p:cNvSpPr/>
            <p:nvPr/>
          </p:nvSpPr>
          <p:spPr>
            <a:xfrm>
              <a:off x="6235400" y="249400"/>
              <a:ext cx="481825" cy="481825"/>
            </a:xfrm>
            <a:custGeom>
              <a:rect b="b" l="l" r="r" t="t"/>
              <a:pathLst>
                <a:path extrusionOk="0" h="19273" w="19273">
                  <a:moveTo>
                    <a:pt x="15283" y="3427"/>
                  </a:moveTo>
                  <a:cubicBezTo>
                    <a:pt x="15593" y="3427"/>
                    <a:pt x="15846" y="3677"/>
                    <a:pt x="15846" y="3991"/>
                  </a:cubicBezTo>
                  <a:lnTo>
                    <a:pt x="15846" y="15283"/>
                  </a:lnTo>
                  <a:cubicBezTo>
                    <a:pt x="15846" y="15596"/>
                    <a:pt x="15593" y="15849"/>
                    <a:pt x="15283" y="15849"/>
                  </a:cubicBezTo>
                  <a:lnTo>
                    <a:pt x="3990" y="15849"/>
                  </a:lnTo>
                  <a:cubicBezTo>
                    <a:pt x="3677" y="15849"/>
                    <a:pt x="3424" y="15596"/>
                    <a:pt x="3424" y="15283"/>
                  </a:cubicBezTo>
                  <a:lnTo>
                    <a:pt x="3424" y="3991"/>
                  </a:lnTo>
                  <a:cubicBezTo>
                    <a:pt x="3424" y="3677"/>
                    <a:pt x="3677" y="3427"/>
                    <a:pt x="3990" y="3427"/>
                  </a:cubicBezTo>
                  <a:close/>
                  <a:moveTo>
                    <a:pt x="564" y="1"/>
                  </a:moveTo>
                  <a:cubicBezTo>
                    <a:pt x="250" y="1"/>
                    <a:pt x="0" y="254"/>
                    <a:pt x="0" y="567"/>
                  </a:cubicBezTo>
                  <a:lnTo>
                    <a:pt x="0" y="2861"/>
                  </a:lnTo>
                  <a:cubicBezTo>
                    <a:pt x="0" y="3175"/>
                    <a:pt x="250" y="3427"/>
                    <a:pt x="564" y="3427"/>
                  </a:cubicBezTo>
                  <a:cubicBezTo>
                    <a:pt x="877" y="3427"/>
                    <a:pt x="1127" y="3677"/>
                    <a:pt x="1127" y="3991"/>
                  </a:cubicBezTo>
                  <a:cubicBezTo>
                    <a:pt x="1127" y="4304"/>
                    <a:pt x="877" y="4557"/>
                    <a:pt x="564" y="4557"/>
                  </a:cubicBezTo>
                  <a:cubicBezTo>
                    <a:pt x="250" y="4557"/>
                    <a:pt x="0" y="4807"/>
                    <a:pt x="0" y="5120"/>
                  </a:cubicBezTo>
                  <a:lnTo>
                    <a:pt x="0" y="8507"/>
                  </a:lnTo>
                  <a:cubicBezTo>
                    <a:pt x="0" y="8821"/>
                    <a:pt x="250" y="9074"/>
                    <a:pt x="564" y="9074"/>
                  </a:cubicBezTo>
                  <a:cubicBezTo>
                    <a:pt x="877" y="9074"/>
                    <a:pt x="1127" y="9324"/>
                    <a:pt x="1127" y="9637"/>
                  </a:cubicBezTo>
                  <a:cubicBezTo>
                    <a:pt x="1127" y="9950"/>
                    <a:pt x="877" y="10203"/>
                    <a:pt x="564" y="10203"/>
                  </a:cubicBezTo>
                  <a:cubicBezTo>
                    <a:pt x="250" y="10203"/>
                    <a:pt x="0" y="10453"/>
                    <a:pt x="0" y="10766"/>
                  </a:cubicBezTo>
                  <a:lnTo>
                    <a:pt x="0" y="14154"/>
                  </a:lnTo>
                  <a:cubicBezTo>
                    <a:pt x="0" y="14467"/>
                    <a:pt x="250" y="14720"/>
                    <a:pt x="564" y="14720"/>
                  </a:cubicBezTo>
                  <a:cubicBezTo>
                    <a:pt x="877" y="14720"/>
                    <a:pt x="1127" y="14970"/>
                    <a:pt x="1127" y="15283"/>
                  </a:cubicBezTo>
                  <a:cubicBezTo>
                    <a:pt x="1127" y="15596"/>
                    <a:pt x="877" y="15849"/>
                    <a:pt x="564" y="15849"/>
                  </a:cubicBezTo>
                  <a:cubicBezTo>
                    <a:pt x="250" y="15849"/>
                    <a:pt x="0" y="16099"/>
                    <a:pt x="0" y="16412"/>
                  </a:cubicBezTo>
                  <a:lnTo>
                    <a:pt x="0" y="18710"/>
                  </a:lnTo>
                  <a:cubicBezTo>
                    <a:pt x="0" y="19020"/>
                    <a:pt x="250" y="19273"/>
                    <a:pt x="564" y="19273"/>
                  </a:cubicBezTo>
                  <a:lnTo>
                    <a:pt x="2861" y="19273"/>
                  </a:lnTo>
                  <a:cubicBezTo>
                    <a:pt x="3171" y="19273"/>
                    <a:pt x="3424" y="19020"/>
                    <a:pt x="3424" y="18710"/>
                  </a:cubicBezTo>
                  <a:cubicBezTo>
                    <a:pt x="3424" y="18396"/>
                    <a:pt x="3677" y="18143"/>
                    <a:pt x="3990" y="18143"/>
                  </a:cubicBezTo>
                  <a:cubicBezTo>
                    <a:pt x="4300" y="18143"/>
                    <a:pt x="4553" y="18396"/>
                    <a:pt x="4553" y="18710"/>
                  </a:cubicBezTo>
                  <a:cubicBezTo>
                    <a:pt x="4553" y="19020"/>
                    <a:pt x="4806" y="19273"/>
                    <a:pt x="5120" y="19273"/>
                  </a:cubicBezTo>
                  <a:lnTo>
                    <a:pt x="8507" y="19273"/>
                  </a:lnTo>
                  <a:cubicBezTo>
                    <a:pt x="8817" y="19273"/>
                    <a:pt x="9070" y="19020"/>
                    <a:pt x="9070" y="18710"/>
                  </a:cubicBezTo>
                  <a:cubicBezTo>
                    <a:pt x="9070" y="18396"/>
                    <a:pt x="9323" y="18143"/>
                    <a:pt x="9636" y="18143"/>
                  </a:cubicBezTo>
                  <a:cubicBezTo>
                    <a:pt x="9947" y="18143"/>
                    <a:pt x="10200" y="18396"/>
                    <a:pt x="10200" y="18710"/>
                  </a:cubicBezTo>
                  <a:cubicBezTo>
                    <a:pt x="10200" y="19020"/>
                    <a:pt x="10452" y="19273"/>
                    <a:pt x="10766" y="19273"/>
                  </a:cubicBezTo>
                  <a:lnTo>
                    <a:pt x="14153" y="19273"/>
                  </a:lnTo>
                  <a:cubicBezTo>
                    <a:pt x="14463" y="19273"/>
                    <a:pt x="14716" y="19020"/>
                    <a:pt x="14716" y="18710"/>
                  </a:cubicBezTo>
                  <a:cubicBezTo>
                    <a:pt x="14716" y="18396"/>
                    <a:pt x="14969" y="18143"/>
                    <a:pt x="15283" y="18143"/>
                  </a:cubicBezTo>
                  <a:cubicBezTo>
                    <a:pt x="15593" y="18143"/>
                    <a:pt x="15846" y="18396"/>
                    <a:pt x="15846" y="18710"/>
                  </a:cubicBezTo>
                  <a:cubicBezTo>
                    <a:pt x="15846" y="19020"/>
                    <a:pt x="16099" y="19273"/>
                    <a:pt x="16412" y="19273"/>
                  </a:cubicBezTo>
                  <a:lnTo>
                    <a:pt x="18706" y="19273"/>
                  </a:lnTo>
                  <a:cubicBezTo>
                    <a:pt x="19019" y="19273"/>
                    <a:pt x="19272" y="19020"/>
                    <a:pt x="19272" y="18710"/>
                  </a:cubicBezTo>
                  <a:lnTo>
                    <a:pt x="19272" y="16412"/>
                  </a:lnTo>
                  <a:cubicBezTo>
                    <a:pt x="19272" y="16099"/>
                    <a:pt x="19019" y="15849"/>
                    <a:pt x="18706" y="15849"/>
                  </a:cubicBezTo>
                  <a:cubicBezTo>
                    <a:pt x="18393" y="15849"/>
                    <a:pt x="18143" y="15596"/>
                    <a:pt x="18143" y="15283"/>
                  </a:cubicBezTo>
                  <a:cubicBezTo>
                    <a:pt x="18143" y="14970"/>
                    <a:pt x="18393" y="14720"/>
                    <a:pt x="18706" y="14720"/>
                  </a:cubicBezTo>
                  <a:cubicBezTo>
                    <a:pt x="19019" y="14720"/>
                    <a:pt x="19272" y="14467"/>
                    <a:pt x="19272" y="14154"/>
                  </a:cubicBezTo>
                  <a:lnTo>
                    <a:pt x="19272" y="10766"/>
                  </a:lnTo>
                  <a:cubicBezTo>
                    <a:pt x="19272" y="10453"/>
                    <a:pt x="19019" y="10203"/>
                    <a:pt x="18706" y="10203"/>
                  </a:cubicBezTo>
                  <a:cubicBezTo>
                    <a:pt x="18393" y="10203"/>
                    <a:pt x="18143" y="9950"/>
                    <a:pt x="18143" y="9637"/>
                  </a:cubicBezTo>
                  <a:cubicBezTo>
                    <a:pt x="18143" y="9324"/>
                    <a:pt x="18393" y="9074"/>
                    <a:pt x="18706" y="9074"/>
                  </a:cubicBezTo>
                  <a:cubicBezTo>
                    <a:pt x="19019" y="9074"/>
                    <a:pt x="19272" y="8821"/>
                    <a:pt x="19272" y="8507"/>
                  </a:cubicBezTo>
                  <a:lnTo>
                    <a:pt x="19272" y="5120"/>
                  </a:lnTo>
                  <a:cubicBezTo>
                    <a:pt x="19272" y="4807"/>
                    <a:pt x="19019" y="4557"/>
                    <a:pt x="18706" y="4557"/>
                  </a:cubicBezTo>
                  <a:cubicBezTo>
                    <a:pt x="18393" y="4557"/>
                    <a:pt x="18143" y="4304"/>
                    <a:pt x="18143" y="3991"/>
                  </a:cubicBezTo>
                  <a:cubicBezTo>
                    <a:pt x="18143" y="3677"/>
                    <a:pt x="18393" y="3427"/>
                    <a:pt x="18706" y="3427"/>
                  </a:cubicBezTo>
                  <a:cubicBezTo>
                    <a:pt x="19019" y="3427"/>
                    <a:pt x="19272" y="3175"/>
                    <a:pt x="19272" y="2861"/>
                  </a:cubicBezTo>
                  <a:lnTo>
                    <a:pt x="19272" y="567"/>
                  </a:lnTo>
                  <a:cubicBezTo>
                    <a:pt x="19272" y="254"/>
                    <a:pt x="19019" y="1"/>
                    <a:pt x="18706" y="1"/>
                  </a:cubicBezTo>
                  <a:lnTo>
                    <a:pt x="16412" y="1"/>
                  </a:lnTo>
                  <a:cubicBezTo>
                    <a:pt x="16099" y="1"/>
                    <a:pt x="15846" y="254"/>
                    <a:pt x="15846" y="567"/>
                  </a:cubicBezTo>
                  <a:cubicBezTo>
                    <a:pt x="15846" y="877"/>
                    <a:pt x="15593" y="1130"/>
                    <a:pt x="15283" y="1130"/>
                  </a:cubicBezTo>
                  <a:cubicBezTo>
                    <a:pt x="14969" y="1130"/>
                    <a:pt x="14716" y="877"/>
                    <a:pt x="14716" y="567"/>
                  </a:cubicBezTo>
                  <a:cubicBezTo>
                    <a:pt x="14716" y="254"/>
                    <a:pt x="14463" y="1"/>
                    <a:pt x="14153" y="1"/>
                  </a:cubicBezTo>
                  <a:lnTo>
                    <a:pt x="10766" y="1"/>
                  </a:lnTo>
                  <a:cubicBezTo>
                    <a:pt x="10452" y="1"/>
                    <a:pt x="10200" y="254"/>
                    <a:pt x="10200" y="567"/>
                  </a:cubicBezTo>
                  <a:cubicBezTo>
                    <a:pt x="10200" y="877"/>
                    <a:pt x="9947" y="1130"/>
                    <a:pt x="9636" y="1130"/>
                  </a:cubicBezTo>
                  <a:cubicBezTo>
                    <a:pt x="9323" y="1130"/>
                    <a:pt x="9070" y="877"/>
                    <a:pt x="9070" y="567"/>
                  </a:cubicBezTo>
                  <a:cubicBezTo>
                    <a:pt x="9070" y="254"/>
                    <a:pt x="8817" y="1"/>
                    <a:pt x="8507" y="1"/>
                  </a:cubicBezTo>
                  <a:lnTo>
                    <a:pt x="5120" y="1"/>
                  </a:lnTo>
                  <a:cubicBezTo>
                    <a:pt x="4806" y="1"/>
                    <a:pt x="4553" y="254"/>
                    <a:pt x="4553" y="567"/>
                  </a:cubicBezTo>
                  <a:cubicBezTo>
                    <a:pt x="4553" y="877"/>
                    <a:pt x="4300" y="1130"/>
                    <a:pt x="3990" y="1130"/>
                  </a:cubicBezTo>
                  <a:cubicBezTo>
                    <a:pt x="3677" y="1130"/>
                    <a:pt x="3424" y="877"/>
                    <a:pt x="3424" y="567"/>
                  </a:cubicBezTo>
                  <a:cubicBezTo>
                    <a:pt x="3424" y="254"/>
                    <a:pt x="3171" y="1"/>
                    <a:pt x="286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3"/>
          <p:cNvSpPr txBox="1"/>
          <p:nvPr>
            <p:ph idx="4294967295" type="ctrTitle"/>
          </p:nvPr>
        </p:nvSpPr>
        <p:spPr>
          <a:xfrm>
            <a:off x="1216500" y="277125"/>
            <a:ext cx="5265300" cy="678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Renforcement</a:t>
            </a:r>
            <a:endParaRPr>
              <a:solidFill>
                <a:schemeClr val="accent1"/>
              </a:solidFill>
              <a:latin typeface="Fira Sans ExtraBold"/>
              <a:ea typeface="Fira Sans ExtraBold"/>
              <a:cs typeface="Fira Sans ExtraBold"/>
              <a:sym typeface="Fira Sans ExtraBold"/>
            </a:endParaRPr>
          </a:p>
        </p:txBody>
      </p:sp>
      <p:sp>
        <p:nvSpPr>
          <p:cNvPr id="78" name="Google Shape;78;p13"/>
          <p:cNvSpPr txBox="1"/>
          <p:nvPr>
            <p:ph idx="4294967295" type="ctrTitle"/>
          </p:nvPr>
        </p:nvSpPr>
        <p:spPr>
          <a:xfrm>
            <a:off x="1216500" y="955125"/>
            <a:ext cx="6537300" cy="100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Arial"/>
              <a:buNone/>
            </a:pPr>
            <a:r>
              <a:rPr lang="en" sz="2200">
                <a:solidFill>
                  <a:schemeClr val="dk2"/>
                </a:solidFill>
                <a:latin typeface="Barlow"/>
                <a:ea typeface="Barlow"/>
                <a:cs typeface="Barlow"/>
                <a:sym typeface="Barlow"/>
              </a:rPr>
              <a:t>Qui est la victime dans l’histoire</a:t>
            </a:r>
            <a:r>
              <a:rPr lang="en" sz="2200">
                <a:solidFill>
                  <a:schemeClr val="dk2"/>
                </a:solidFill>
                <a:latin typeface="Barlow"/>
                <a:ea typeface="Barlow"/>
                <a:cs typeface="Barlow"/>
                <a:sym typeface="Barlow"/>
              </a:rPr>
              <a:t> ?</a:t>
            </a:r>
            <a:endParaRPr sz="2200">
              <a:solidFill>
                <a:schemeClr val="dk2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79" name="Google Shape;79;p13"/>
          <p:cNvSpPr/>
          <p:nvPr/>
        </p:nvSpPr>
        <p:spPr>
          <a:xfrm>
            <a:off x="1237275" y="1922200"/>
            <a:ext cx="7319100" cy="813300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chemeClr val="dk2"/>
                </a:solidFill>
                <a:latin typeface="Fira Sans Black"/>
                <a:ea typeface="Fira Sans Black"/>
                <a:cs typeface="Fira Sans Black"/>
                <a:sym typeface="Fira Sans Black"/>
              </a:rPr>
              <a:t>A. </a:t>
            </a:r>
            <a:r>
              <a:rPr lang="en" sz="2200">
                <a:solidFill>
                  <a:schemeClr val="dk2"/>
                </a:solidFill>
                <a:latin typeface="Fira Sans"/>
                <a:ea typeface="Fira Sans"/>
                <a:cs typeface="Fira Sans"/>
                <a:sym typeface="Fira Sans"/>
              </a:rPr>
              <a:t>Romain</a:t>
            </a:r>
            <a:endParaRPr sz="2200">
              <a:solidFill>
                <a:schemeClr val="dk2"/>
              </a:solidFill>
              <a:latin typeface="Fira Sans"/>
              <a:ea typeface="Fira Sans"/>
              <a:cs typeface="Fira Sans"/>
              <a:sym typeface="Fira Sans"/>
            </a:endParaRPr>
          </a:p>
        </p:txBody>
      </p:sp>
      <p:sp>
        <p:nvSpPr>
          <p:cNvPr id="80" name="Google Shape;80;p13"/>
          <p:cNvSpPr/>
          <p:nvPr/>
        </p:nvSpPr>
        <p:spPr>
          <a:xfrm>
            <a:off x="1237275" y="2908975"/>
            <a:ext cx="7319100" cy="813300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chemeClr val="dk2"/>
                </a:solidFill>
                <a:latin typeface="Fira Sans Black"/>
                <a:ea typeface="Fira Sans Black"/>
                <a:cs typeface="Fira Sans Black"/>
                <a:sym typeface="Fira Sans Black"/>
              </a:rPr>
              <a:t>B. </a:t>
            </a:r>
            <a:r>
              <a:rPr lang="en" sz="2200">
                <a:solidFill>
                  <a:schemeClr val="dk2"/>
                </a:solidFill>
                <a:latin typeface="Fira Sans"/>
                <a:ea typeface="Fira Sans"/>
                <a:cs typeface="Fira Sans"/>
                <a:sym typeface="Fira Sans"/>
              </a:rPr>
              <a:t>Léa</a:t>
            </a:r>
            <a:endParaRPr sz="2200">
              <a:solidFill>
                <a:schemeClr val="dk2"/>
              </a:solidFill>
              <a:latin typeface="Fira Sans"/>
              <a:ea typeface="Fira Sans"/>
              <a:cs typeface="Fira Sans"/>
              <a:sym typeface="Fira Sans"/>
            </a:endParaRPr>
          </a:p>
        </p:txBody>
      </p:sp>
      <p:pic>
        <p:nvPicPr>
          <p:cNvPr id="81" name="Google Shape;81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033875" y="87850"/>
            <a:ext cx="1617400" cy="1617400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13"/>
          <p:cNvSpPr txBox="1"/>
          <p:nvPr>
            <p:ph idx="12" type="sldNum"/>
          </p:nvPr>
        </p:nvSpPr>
        <p:spPr>
          <a:xfrm>
            <a:off x="7082975" y="4587025"/>
            <a:ext cx="1938000" cy="41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page </a:t>
            </a:r>
            <a:fld id="{00000000-1234-1234-1234-123412341234}" type="slidenum">
              <a:rPr lang="en"/>
              <a:t>‹#›</a:t>
            </a:fld>
            <a:r>
              <a:rPr lang="en"/>
              <a:t> sur 7</a:t>
            </a:r>
            <a:endParaRPr/>
          </a:p>
        </p:txBody>
      </p:sp>
      <p:grpSp>
        <p:nvGrpSpPr>
          <p:cNvPr id="83" name="Google Shape;83;p13"/>
          <p:cNvGrpSpPr/>
          <p:nvPr/>
        </p:nvGrpSpPr>
        <p:grpSpPr>
          <a:xfrm>
            <a:off x="150854" y="370302"/>
            <a:ext cx="339253" cy="339253"/>
            <a:chOff x="6235400" y="249400"/>
            <a:chExt cx="481825" cy="481825"/>
          </a:xfrm>
        </p:grpSpPr>
        <p:sp>
          <p:nvSpPr>
            <p:cNvPr id="84" name="Google Shape;84;p13"/>
            <p:cNvSpPr/>
            <p:nvPr/>
          </p:nvSpPr>
          <p:spPr>
            <a:xfrm>
              <a:off x="6425625" y="482025"/>
              <a:ext cx="177700" cy="135375"/>
            </a:xfrm>
            <a:custGeom>
              <a:rect b="b" l="l" r="r" t="t"/>
              <a:pathLst>
                <a:path extrusionOk="0" h="5415" w="7108">
                  <a:moveTo>
                    <a:pt x="5415" y="0"/>
                  </a:moveTo>
                  <a:lnTo>
                    <a:pt x="1" y="5415"/>
                  </a:lnTo>
                  <a:lnTo>
                    <a:pt x="7107" y="5415"/>
                  </a:lnTo>
                  <a:lnTo>
                    <a:pt x="7107" y="1696"/>
                  </a:lnTo>
                  <a:lnTo>
                    <a:pt x="541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85" name="Google Shape;85;p13"/>
            <p:cNvSpPr/>
            <p:nvPr/>
          </p:nvSpPr>
          <p:spPr>
            <a:xfrm>
              <a:off x="6462150" y="419775"/>
              <a:ext cx="28250" cy="28250"/>
            </a:xfrm>
            <a:custGeom>
              <a:rect b="b" l="l" r="r" t="t"/>
              <a:pathLst>
                <a:path extrusionOk="0" h="1130" w="1130">
                  <a:moveTo>
                    <a:pt x="566" y="0"/>
                  </a:moveTo>
                  <a:cubicBezTo>
                    <a:pt x="253" y="0"/>
                    <a:pt x="0" y="250"/>
                    <a:pt x="0" y="563"/>
                  </a:cubicBezTo>
                  <a:cubicBezTo>
                    <a:pt x="0" y="876"/>
                    <a:pt x="253" y="1129"/>
                    <a:pt x="566" y="1129"/>
                  </a:cubicBezTo>
                  <a:cubicBezTo>
                    <a:pt x="877" y="1129"/>
                    <a:pt x="1130" y="876"/>
                    <a:pt x="1130" y="563"/>
                  </a:cubicBezTo>
                  <a:cubicBezTo>
                    <a:pt x="1130" y="250"/>
                    <a:pt x="877" y="0"/>
                    <a:pt x="5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86" name="Google Shape;86;p13"/>
            <p:cNvSpPr/>
            <p:nvPr/>
          </p:nvSpPr>
          <p:spPr>
            <a:xfrm>
              <a:off x="6349225" y="508600"/>
              <a:ext cx="113625" cy="108800"/>
            </a:xfrm>
            <a:custGeom>
              <a:rect b="b" l="l" r="r" t="t"/>
              <a:pathLst>
                <a:path extrusionOk="0" h="4352" w="4545">
                  <a:moveTo>
                    <a:pt x="2858" y="0"/>
                  </a:moveTo>
                  <a:lnTo>
                    <a:pt x="0" y="2623"/>
                  </a:lnTo>
                  <a:lnTo>
                    <a:pt x="0" y="4352"/>
                  </a:lnTo>
                  <a:lnTo>
                    <a:pt x="1461" y="4352"/>
                  </a:lnTo>
                  <a:lnTo>
                    <a:pt x="4544" y="1265"/>
                  </a:lnTo>
                  <a:lnTo>
                    <a:pt x="285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87" name="Google Shape;87;p13"/>
            <p:cNvSpPr/>
            <p:nvPr/>
          </p:nvSpPr>
          <p:spPr>
            <a:xfrm>
              <a:off x="6349225" y="363300"/>
              <a:ext cx="254100" cy="172575"/>
            </a:xfrm>
            <a:custGeom>
              <a:rect b="b" l="l" r="r" t="t"/>
              <a:pathLst>
                <a:path extrusionOk="0" h="6903" w="10164">
                  <a:moveTo>
                    <a:pt x="5083" y="1130"/>
                  </a:moveTo>
                  <a:cubicBezTo>
                    <a:pt x="5767" y="1130"/>
                    <a:pt x="6384" y="1542"/>
                    <a:pt x="6646" y="2175"/>
                  </a:cubicBezTo>
                  <a:cubicBezTo>
                    <a:pt x="6908" y="2807"/>
                    <a:pt x="6764" y="3536"/>
                    <a:pt x="6279" y="4021"/>
                  </a:cubicBezTo>
                  <a:cubicBezTo>
                    <a:pt x="5955" y="4345"/>
                    <a:pt x="5521" y="4517"/>
                    <a:pt x="5081" y="4517"/>
                  </a:cubicBezTo>
                  <a:cubicBezTo>
                    <a:pt x="4862" y="4517"/>
                    <a:pt x="4642" y="4475"/>
                    <a:pt x="4433" y="4388"/>
                  </a:cubicBezTo>
                  <a:cubicBezTo>
                    <a:pt x="3801" y="4126"/>
                    <a:pt x="3388" y="3509"/>
                    <a:pt x="3388" y="2822"/>
                  </a:cubicBezTo>
                  <a:cubicBezTo>
                    <a:pt x="3388" y="1886"/>
                    <a:pt x="4147" y="1130"/>
                    <a:pt x="5083" y="1130"/>
                  </a:cubicBezTo>
                  <a:close/>
                  <a:moveTo>
                    <a:pt x="0" y="1"/>
                  </a:moveTo>
                  <a:lnTo>
                    <a:pt x="0" y="6903"/>
                  </a:lnTo>
                  <a:lnTo>
                    <a:pt x="2443" y="4665"/>
                  </a:lnTo>
                  <a:cubicBezTo>
                    <a:pt x="2549" y="4567"/>
                    <a:pt x="2686" y="4517"/>
                    <a:pt x="2824" y="4517"/>
                  </a:cubicBezTo>
                  <a:cubicBezTo>
                    <a:pt x="2943" y="4517"/>
                    <a:pt x="3062" y="4554"/>
                    <a:pt x="3162" y="4629"/>
                  </a:cubicBezTo>
                  <a:lnTo>
                    <a:pt x="5351" y="6270"/>
                  </a:lnTo>
                  <a:lnTo>
                    <a:pt x="8071" y="3551"/>
                  </a:lnTo>
                  <a:cubicBezTo>
                    <a:pt x="8181" y="3441"/>
                    <a:pt x="8325" y="3386"/>
                    <a:pt x="8470" y="3386"/>
                  </a:cubicBezTo>
                  <a:cubicBezTo>
                    <a:pt x="8614" y="3386"/>
                    <a:pt x="8759" y="3441"/>
                    <a:pt x="8869" y="3551"/>
                  </a:cubicBezTo>
                  <a:lnTo>
                    <a:pt x="10163" y="4846"/>
                  </a:lnTo>
                  <a:lnTo>
                    <a:pt x="1016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88" name="Google Shape;88;p13"/>
            <p:cNvSpPr/>
            <p:nvPr/>
          </p:nvSpPr>
          <p:spPr>
            <a:xfrm>
              <a:off x="6235400" y="249400"/>
              <a:ext cx="481825" cy="481825"/>
            </a:xfrm>
            <a:custGeom>
              <a:rect b="b" l="l" r="r" t="t"/>
              <a:pathLst>
                <a:path extrusionOk="0" h="19273" w="19273">
                  <a:moveTo>
                    <a:pt x="15283" y="3427"/>
                  </a:moveTo>
                  <a:cubicBezTo>
                    <a:pt x="15593" y="3427"/>
                    <a:pt x="15846" y="3677"/>
                    <a:pt x="15846" y="3991"/>
                  </a:cubicBezTo>
                  <a:lnTo>
                    <a:pt x="15846" y="15283"/>
                  </a:lnTo>
                  <a:cubicBezTo>
                    <a:pt x="15846" y="15596"/>
                    <a:pt x="15593" y="15849"/>
                    <a:pt x="15283" y="15849"/>
                  </a:cubicBezTo>
                  <a:lnTo>
                    <a:pt x="3990" y="15849"/>
                  </a:lnTo>
                  <a:cubicBezTo>
                    <a:pt x="3677" y="15849"/>
                    <a:pt x="3424" y="15596"/>
                    <a:pt x="3424" y="15283"/>
                  </a:cubicBezTo>
                  <a:lnTo>
                    <a:pt x="3424" y="3991"/>
                  </a:lnTo>
                  <a:cubicBezTo>
                    <a:pt x="3424" y="3677"/>
                    <a:pt x="3677" y="3427"/>
                    <a:pt x="3990" y="3427"/>
                  </a:cubicBezTo>
                  <a:close/>
                  <a:moveTo>
                    <a:pt x="564" y="1"/>
                  </a:moveTo>
                  <a:cubicBezTo>
                    <a:pt x="250" y="1"/>
                    <a:pt x="0" y="254"/>
                    <a:pt x="0" y="567"/>
                  </a:cubicBezTo>
                  <a:lnTo>
                    <a:pt x="0" y="2861"/>
                  </a:lnTo>
                  <a:cubicBezTo>
                    <a:pt x="0" y="3175"/>
                    <a:pt x="250" y="3427"/>
                    <a:pt x="564" y="3427"/>
                  </a:cubicBezTo>
                  <a:cubicBezTo>
                    <a:pt x="877" y="3427"/>
                    <a:pt x="1127" y="3677"/>
                    <a:pt x="1127" y="3991"/>
                  </a:cubicBezTo>
                  <a:cubicBezTo>
                    <a:pt x="1127" y="4304"/>
                    <a:pt x="877" y="4557"/>
                    <a:pt x="564" y="4557"/>
                  </a:cubicBezTo>
                  <a:cubicBezTo>
                    <a:pt x="250" y="4557"/>
                    <a:pt x="0" y="4807"/>
                    <a:pt x="0" y="5120"/>
                  </a:cubicBezTo>
                  <a:lnTo>
                    <a:pt x="0" y="8507"/>
                  </a:lnTo>
                  <a:cubicBezTo>
                    <a:pt x="0" y="8821"/>
                    <a:pt x="250" y="9074"/>
                    <a:pt x="564" y="9074"/>
                  </a:cubicBezTo>
                  <a:cubicBezTo>
                    <a:pt x="877" y="9074"/>
                    <a:pt x="1127" y="9324"/>
                    <a:pt x="1127" y="9637"/>
                  </a:cubicBezTo>
                  <a:cubicBezTo>
                    <a:pt x="1127" y="9950"/>
                    <a:pt x="877" y="10203"/>
                    <a:pt x="564" y="10203"/>
                  </a:cubicBezTo>
                  <a:cubicBezTo>
                    <a:pt x="250" y="10203"/>
                    <a:pt x="0" y="10453"/>
                    <a:pt x="0" y="10766"/>
                  </a:cubicBezTo>
                  <a:lnTo>
                    <a:pt x="0" y="14154"/>
                  </a:lnTo>
                  <a:cubicBezTo>
                    <a:pt x="0" y="14467"/>
                    <a:pt x="250" y="14720"/>
                    <a:pt x="564" y="14720"/>
                  </a:cubicBezTo>
                  <a:cubicBezTo>
                    <a:pt x="877" y="14720"/>
                    <a:pt x="1127" y="14970"/>
                    <a:pt x="1127" y="15283"/>
                  </a:cubicBezTo>
                  <a:cubicBezTo>
                    <a:pt x="1127" y="15596"/>
                    <a:pt x="877" y="15849"/>
                    <a:pt x="564" y="15849"/>
                  </a:cubicBezTo>
                  <a:cubicBezTo>
                    <a:pt x="250" y="15849"/>
                    <a:pt x="0" y="16099"/>
                    <a:pt x="0" y="16412"/>
                  </a:cubicBezTo>
                  <a:lnTo>
                    <a:pt x="0" y="18710"/>
                  </a:lnTo>
                  <a:cubicBezTo>
                    <a:pt x="0" y="19020"/>
                    <a:pt x="250" y="19273"/>
                    <a:pt x="564" y="19273"/>
                  </a:cubicBezTo>
                  <a:lnTo>
                    <a:pt x="2861" y="19273"/>
                  </a:lnTo>
                  <a:cubicBezTo>
                    <a:pt x="3171" y="19273"/>
                    <a:pt x="3424" y="19020"/>
                    <a:pt x="3424" y="18710"/>
                  </a:cubicBezTo>
                  <a:cubicBezTo>
                    <a:pt x="3424" y="18396"/>
                    <a:pt x="3677" y="18143"/>
                    <a:pt x="3990" y="18143"/>
                  </a:cubicBezTo>
                  <a:cubicBezTo>
                    <a:pt x="4300" y="18143"/>
                    <a:pt x="4553" y="18396"/>
                    <a:pt x="4553" y="18710"/>
                  </a:cubicBezTo>
                  <a:cubicBezTo>
                    <a:pt x="4553" y="19020"/>
                    <a:pt x="4806" y="19273"/>
                    <a:pt x="5120" y="19273"/>
                  </a:cubicBezTo>
                  <a:lnTo>
                    <a:pt x="8507" y="19273"/>
                  </a:lnTo>
                  <a:cubicBezTo>
                    <a:pt x="8817" y="19273"/>
                    <a:pt x="9070" y="19020"/>
                    <a:pt x="9070" y="18710"/>
                  </a:cubicBezTo>
                  <a:cubicBezTo>
                    <a:pt x="9070" y="18396"/>
                    <a:pt x="9323" y="18143"/>
                    <a:pt x="9636" y="18143"/>
                  </a:cubicBezTo>
                  <a:cubicBezTo>
                    <a:pt x="9947" y="18143"/>
                    <a:pt x="10200" y="18396"/>
                    <a:pt x="10200" y="18710"/>
                  </a:cubicBezTo>
                  <a:cubicBezTo>
                    <a:pt x="10200" y="19020"/>
                    <a:pt x="10452" y="19273"/>
                    <a:pt x="10766" y="19273"/>
                  </a:cubicBezTo>
                  <a:lnTo>
                    <a:pt x="14153" y="19273"/>
                  </a:lnTo>
                  <a:cubicBezTo>
                    <a:pt x="14463" y="19273"/>
                    <a:pt x="14716" y="19020"/>
                    <a:pt x="14716" y="18710"/>
                  </a:cubicBezTo>
                  <a:cubicBezTo>
                    <a:pt x="14716" y="18396"/>
                    <a:pt x="14969" y="18143"/>
                    <a:pt x="15283" y="18143"/>
                  </a:cubicBezTo>
                  <a:cubicBezTo>
                    <a:pt x="15593" y="18143"/>
                    <a:pt x="15846" y="18396"/>
                    <a:pt x="15846" y="18710"/>
                  </a:cubicBezTo>
                  <a:cubicBezTo>
                    <a:pt x="15846" y="19020"/>
                    <a:pt x="16099" y="19273"/>
                    <a:pt x="16412" y="19273"/>
                  </a:cubicBezTo>
                  <a:lnTo>
                    <a:pt x="18706" y="19273"/>
                  </a:lnTo>
                  <a:cubicBezTo>
                    <a:pt x="19019" y="19273"/>
                    <a:pt x="19272" y="19020"/>
                    <a:pt x="19272" y="18710"/>
                  </a:cubicBezTo>
                  <a:lnTo>
                    <a:pt x="19272" y="16412"/>
                  </a:lnTo>
                  <a:cubicBezTo>
                    <a:pt x="19272" y="16099"/>
                    <a:pt x="19019" y="15849"/>
                    <a:pt x="18706" y="15849"/>
                  </a:cubicBezTo>
                  <a:cubicBezTo>
                    <a:pt x="18393" y="15849"/>
                    <a:pt x="18143" y="15596"/>
                    <a:pt x="18143" y="15283"/>
                  </a:cubicBezTo>
                  <a:cubicBezTo>
                    <a:pt x="18143" y="14970"/>
                    <a:pt x="18393" y="14720"/>
                    <a:pt x="18706" y="14720"/>
                  </a:cubicBezTo>
                  <a:cubicBezTo>
                    <a:pt x="19019" y="14720"/>
                    <a:pt x="19272" y="14467"/>
                    <a:pt x="19272" y="14154"/>
                  </a:cubicBezTo>
                  <a:lnTo>
                    <a:pt x="19272" y="10766"/>
                  </a:lnTo>
                  <a:cubicBezTo>
                    <a:pt x="19272" y="10453"/>
                    <a:pt x="19019" y="10203"/>
                    <a:pt x="18706" y="10203"/>
                  </a:cubicBezTo>
                  <a:cubicBezTo>
                    <a:pt x="18393" y="10203"/>
                    <a:pt x="18143" y="9950"/>
                    <a:pt x="18143" y="9637"/>
                  </a:cubicBezTo>
                  <a:cubicBezTo>
                    <a:pt x="18143" y="9324"/>
                    <a:pt x="18393" y="9074"/>
                    <a:pt x="18706" y="9074"/>
                  </a:cubicBezTo>
                  <a:cubicBezTo>
                    <a:pt x="19019" y="9074"/>
                    <a:pt x="19272" y="8821"/>
                    <a:pt x="19272" y="8507"/>
                  </a:cubicBezTo>
                  <a:lnTo>
                    <a:pt x="19272" y="5120"/>
                  </a:lnTo>
                  <a:cubicBezTo>
                    <a:pt x="19272" y="4807"/>
                    <a:pt x="19019" y="4557"/>
                    <a:pt x="18706" y="4557"/>
                  </a:cubicBezTo>
                  <a:cubicBezTo>
                    <a:pt x="18393" y="4557"/>
                    <a:pt x="18143" y="4304"/>
                    <a:pt x="18143" y="3991"/>
                  </a:cubicBezTo>
                  <a:cubicBezTo>
                    <a:pt x="18143" y="3677"/>
                    <a:pt x="18393" y="3427"/>
                    <a:pt x="18706" y="3427"/>
                  </a:cubicBezTo>
                  <a:cubicBezTo>
                    <a:pt x="19019" y="3427"/>
                    <a:pt x="19272" y="3175"/>
                    <a:pt x="19272" y="2861"/>
                  </a:cubicBezTo>
                  <a:lnTo>
                    <a:pt x="19272" y="567"/>
                  </a:lnTo>
                  <a:cubicBezTo>
                    <a:pt x="19272" y="254"/>
                    <a:pt x="19019" y="1"/>
                    <a:pt x="18706" y="1"/>
                  </a:cubicBezTo>
                  <a:lnTo>
                    <a:pt x="16412" y="1"/>
                  </a:lnTo>
                  <a:cubicBezTo>
                    <a:pt x="16099" y="1"/>
                    <a:pt x="15846" y="254"/>
                    <a:pt x="15846" y="567"/>
                  </a:cubicBezTo>
                  <a:cubicBezTo>
                    <a:pt x="15846" y="877"/>
                    <a:pt x="15593" y="1130"/>
                    <a:pt x="15283" y="1130"/>
                  </a:cubicBezTo>
                  <a:cubicBezTo>
                    <a:pt x="14969" y="1130"/>
                    <a:pt x="14716" y="877"/>
                    <a:pt x="14716" y="567"/>
                  </a:cubicBezTo>
                  <a:cubicBezTo>
                    <a:pt x="14716" y="254"/>
                    <a:pt x="14463" y="1"/>
                    <a:pt x="14153" y="1"/>
                  </a:cubicBezTo>
                  <a:lnTo>
                    <a:pt x="10766" y="1"/>
                  </a:lnTo>
                  <a:cubicBezTo>
                    <a:pt x="10452" y="1"/>
                    <a:pt x="10200" y="254"/>
                    <a:pt x="10200" y="567"/>
                  </a:cubicBezTo>
                  <a:cubicBezTo>
                    <a:pt x="10200" y="877"/>
                    <a:pt x="9947" y="1130"/>
                    <a:pt x="9636" y="1130"/>
                  </a:cubicBezTo>
                  <a:cubicBezTo>
                    <a:pt x="9323" y="1130"/>
                    <a:pt x="9070" y="877"/>
                    <a:pt x="9070" y="567"/>
                  </a:cubicBezTo>
                  <a:cubicBezTo>
                    <a:pt x="9070" y="254"/>
                    <a:pt x="8817" y="1"/>
                    <a:pt x="8507" y="1"/>
                  </a:cubicBezTo>
                  <a:lnTo>
                    <a:pt x="5120" y="1"/>
                  </a:lnTo>
                  <a:cubicBezTo>
                    <a:pt x="4806" y="1"/>
                    <a:pt x="4553" y="254"/>
                    <a:pt x="4553" y="567"/>
                  </a:cubicBezTo>
                  <a:cubicBezTo>
                    <a:pt x="4553" y="877"/>
                    <a:pt x="4300" y="1130"/>
                    <a:pt x="3990" y="1130"/>
                  </a:cubicBezTo>
                  <a:cubicBezTo>
                    <a:pt x="3677" y="1130"/>
                    <a:pt x="3424" y="877"/>
                    <a:pt x="3424" y="567"/>
                  </a:cubicBezTo>
                  <a:cubicBezTo>
                    <a:pt x="3424" y="254"/>
                    <a:pt x="3171" y="1"/>
                    <a:pt x="286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4"/>
          <p:cNvSpPr txBox="1"/>
          <p:nvPr>
            <p:ph idx="4294967295" type="ctrTitle"/>
          </p:nvPr>
        </p:nvSpPr>
        <p:spPr>
          <a:xfrm>
            <a:off x="1216500" y="505725"/>
            <a:ext cx="5265300" cy="678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Renforcement</a:t>
            </a:r>
            <a:endParaRPr>
              <a:solidFill>
                <a:schemeClr val="accent1"/>
              </a:solidFill>
              <a:latin typeface="Fira Sans ExtraBold"/>
              <a:ea typeface="Fira Sans ExtraBold"/>
              <a:cs typeface="Fira Sans ExtraBold"/>
              <a:sym typeface="Fira Sans ExtraBold"/>
            </a:endParaRPr>
          </a:p>
        </p:txBody>
      </p:sp>
      <p:sp>
        <p:nvSpPr>
          <p:cNvPr id="94" name="Google Shape;94;p14"/>
          <p:cNvSpPr txBox="1"/>
          <p:nvPr>
            <p:ph idx="4294967295" type="ctrTitle"/>
          </p:nvPr>
        </p:nvSpPr>
        <p:spPr>
          <a:xfrm>
            <a:off x="1216500" y="1183725"/>
            <a:ext cx="6537300" cy="100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Arial"/>
              <a:buNone/>
            </a:pPr>
            <a:r>
              <a:rPr lang="en" sz="2200">
                <a:solidFill>
                  <a:schemeClr val="dk2"/>
                </a:solidFill>
                <a:latin typeface="Barlow"/>
                <a:ea typeface="Barlow"/>
                <a:cs typeface="Barlow"/>
                <a:sym typeface="Barlow"/>
              </a:rPr>
              <a:t>Qui est la victime dans l’histoire ?</a:t>
            </a:r>
            <a:endParaRPr sz="2200">
              <a:solidFill>
                <a:schemeClr val="dk2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95" name="Google Shape;95;p14"/>
          <p:cNvSpPr/>
          <p:nvPr/>
        </p:nvSpPr>
        <p:spPr>
          <a:xfrm>
            <a:off x="1237275" y="2150800"/>
            <a:ext cx="7319100" cy="813300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rgbClr val="213A8E"/>
                </a:solidFill>
                <a:latin typeface="Fira Sans Black"/>
                <a:ea typeface="Fira Sans Black"/>
                <a:cs typeface="Fira Sans Black"/>
                <a:sym typeface="Fira Sans Black"/>
              </a:rPr>
              <a:t>A. </a:t>
            </a:r>
            <a:r>
              <a:rPr lang="en" sz="2200">
                <a:solidFill>
                  <a:srgbClr val="213A8E"/>
                </a:solidFill>
                <a:latin typeface="Fira Sans"/>
                <a:ea typeface="Fira Sans"/>
                <a:cs typeface="Fira Sans"/>
                <a:sym typeface="Fira Sans"/>
              </a:rPr>
              <a:t>Romain</a:t>
            </a:r>
            <a:endParaRPr sz="2200">
              <a:solidFill>
                <a:srgbClr val="213A8E"/>
              </a:solidFill>
              <a:latin typeface="Fira Sans"/>
              <a:ea typeface="Fira Sans"/>
              <a:cs typeface="Fira Sans"/>
              <a:sym typeface="Fira Sans"/>
            </a:endParaRPr>
          </a:p>
        </p:txBody>
      </p:sp>
      <p:sp>
        <p:nvSpPr>
          <p:cNvPr id="96" name="Google Shape;96;p14"/>
          <p:cNvSpPr/>
          <p:nvPr/>
        </p:nvSpPr>
        <p:spPr>
          <a:xfrm>
            <a:off x="1237275" y="3137575"/>
            <a:ext cx="7319100" cy="813300"/>
          </a:xfrm>
          <a:prstGeom prst="rect">
            <a:avLst/>
          </a:prstGeom>
          <a:solidFill>
            <a:schemeClr val="dk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chemeClr val="lt1"/>
                </a:solidFill>
                <a:latin typeface="Fira Sans Black"/>
                <a:ea typeface="Fira Sans Black"/>
                <a:cs typeface="Fira Sans Black"/>
                <a:sym typeface="Fira Sans Black"/>
              </a:rPr>
              <a:t>B. </a:t>
            </a:r>
            <a:r>
              <a:rPr lang="en" sz="2200">
                <a:solidFill>
                  <a:schemeClr val="lt1"/>
                </a:solidFill>
                <a:latin typeface="Fira Sans"/>
                <a:ea typeface="Fira Sans"/>
                <a:cs typeface="Fira Sans"/>
                <a:sym typeface="Fira Sans"/>
              </a:rPr>
              <a:t>Léa</a:t>
            </a:r>
            <a:endParaRPr sz="2200">
              <a:solidFill>
                <a:schemeClr val="lt1"/>
              </a:solidFill>
              <a:latin typeface="Fira Sans"/>
              <a:ea typeface="Fira Sans"/>
              <a:cs typeface="Fira Sans"/>
              <a:sym typeface="Fira Sans"/>
            </a:endParaRPr>
          </a:p>
        </p:txBody>
      </p:sp>
      <p:pic>
        <p:nvPicPr>
          <p:cNvPr id="97" name="Google Shape;97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033875" y="316450"/>
            <a:ext cx="1617400" cy="1617400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p14"/>
          <p:cNvSpPr txBox="1"/>
          <p:nvPr>
            <p:ph idx="12" type="sldNum"/>
          </p:nvPr>
        </p:nvSpPr>
        <p:spPr>
          <a:xfrm>
            <a:off x="7082975" y="4587025"/>
            <a:ext cx="1938000" cy="41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page </a:t>
            </a:r>
            <a:fld id="{00000000-1234-1234-1234-123412341234}" type="slidenum">
              <a:rPr lang="en"/>
              <a:t>‹#›</a:t>
            </a:fld>
            <a:r>
              <a:rPr lang="en"/>
              <a:t> sur 7</a:t>
            </a:r>
            <a:endParaRPr/>
          </a:p>
        </p:txBody>
      </p:sp>
      <p:grpSp>
        <p:nvGrpSpPr>
          <p:cNvPr id="99" name="Google Shape;99;p14"/>
          <p:cNvGrpSpPr/>
          <p:nvPr/>
        </p:nvGrpSpPr>
        <p:grpSpPr>
          <a:xfrm>
            <a:off x="150854" y="294102"/>
            <a:ext cx="339253" cy="339253"/>
            <a:chOff x="6235400" y="249400"/>
            <a:chExt cx="481825" cy="481825"/>
          </a:xfrm>
        </p:grpSpPr>
        <p:sp>
          <p:nvSpPr>
            <p:cNvPr id="100" name="Google Shape;100;p14"/>
            <p:cNvSpPr/>
            <p:nvPr/>
          </p:nvSpPr>
          <p:spPr>
            <a:xfrm>
              <a:off x="6425625" y="482025"/>
              <a:ext cx="177700" cy="135375"/>
            </a:xfrm>
            <a:custGeom>
              <a:rect b="b" l="l" r="r" t="t"/>
              <a:pathLst>
                <a:path extrusionOk="0" h="5415" w="7108">
                  <a:moveTo>
                    <a:pt x="5415" y="0"/>
                  </a:moveTo>
                  <a:lnTo>
                    <a:pt x="1" y="5415"/>
                  </a:lnTo>
                  <a:lnTo>
                    <a:pt x="7107" y="5415"/>
                  </a:lnTo>
                  <a:lnTo>
                    <a:pt x="7107" y="1696"/>
                  </a:lnTo>
                  <a:lnTo>
                    <a:pt x="541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01" name="Google Shape;101;p14"/>
            <p:cNvSpPr/>
            <p:nvPr/>
          </p:nvSpPr>
          <p:spPr>
            <a:xfrm>
              <a:off x="6462150" y="419775"/>
              <a:ext cx="28250" cy="28250"/>
            </a:xfrm>
            <a:custGeom>
              <a:rect b="b" l="l" r="r" t="t"/>
              <a:pathLst>
                <a:path extrusionOk="0" h="1130" w="1130">
                  <a:moveTo>
                    <a:pt x="566" y="0"/>
                  </a:moveTo>
                  <a:cubicBezTo>
                    <a:pt x="253" y="0"/>
                    <a:pt x="0" y="250"/>
                    <a:pt x="0" y="563"/>
                  </a:cubicBezTo>
                  <a:cubicBezTo>
                    <a:pt x="0" y="876"/>
                    <a:pt x="253" y="1129"/>
                    <a:pt x="566" y="1129"/>
                  </a:cubicBezTo>
                  <a:cubicBezTo>
                    <a:pt x="877" y="1129"/>
                    <a:pt x="1130" y="876"/>
                    <a:pt x="1130" y="563"/>
                  </a:cubicBezTo>
                  <a:cubicBezTo>
                    <a:pt x="1130" y="250"/>
                    <a:pt x="877" y="0"/>
                    <a:pt x="5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02" name="Google Shape;102;p14"/>
            <p:cNvSpPr/>
            <p:nvPr/>
          </p:nvSpPr>
          <p:spPr>
            <a:xfrm>
              <a:off x="6349225" y="508600"/>
              <a:ext cx="113625" cy="108800"/>
            </a:xfrm>
            <a:custGeom>
              <a:rect b="b" l="l" r="r" t="t"/>
              <a:pathLst>
                <a:path extrusionOk="0" h="4352" w="4545">
                  <a:moveTo>
                    <a:pt x="2858" y="0"/>
                  </a:moveTo>
                  <a:lnTo>
                    <a:pt x="0" y="2623"/>
                  </a:lnTo>
                  <a:lnTo>
                    <a:pt x="0" y="4352"/>
                  </a:lnTo>
                  <a:lnTo>
                    <a:pt x="1461" y="4352"/>
                  </a:lnTo>
                  <a:lnTo>
                    <a:pt x="4544" y="1265"/>
                  </a:lnTo>
                  <a:lnTo>
                    <a:pt x="285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03" name="Google Shape;103;p14"/>
            <p:cNvSpPr/>
            <p:nvPr/>
          </p:nvSpPr>
          <p:spPr>
            <a:xfrm>
              <a:off x="6349225" y="363300"/>
              <a:ext cx="254100" cy="172575"/>
            </a:xfrm>
            <a:custGeom>
              <a:rect b="b" l="l" r="r" t="t"/>
              <a:pathLst>
                <a:path extrusionOk="0" h="6903" w="10164">
                  <a:moveTo>
                    <a:pt x="5083" y="1130"/>
                  </a:moveTo>
                  <a:cubicBezTo>
                    <a:pt x="5767" y="1130"/>
                    <a:pt x="6384" y="1542"/>
                    <a:pt x="6646" y="2175"/>
                  </a:cubicBezTo>
                  <a:cubicBezTo>
                    <a:pt x="6908" y="2807"/>
                    <a:pt x="6764" y="3536"/>
                    <a:pt x="6279" y="4021"/>
                  </a:cubicBezTo>
                  <a:cubicBezTo>
                    <a:pt x="5955" y="4345"/>
                    <a:pt x="5521" y="4517"/>
                    <a:pt x="5081" y="4517"/>
                  </a:cubicBezTo>
                  <a:cubicBezTo>
                    <a:pt x="4862" y="4517"/>
                    <a:pt x="4642" y="4475"/>
                    <a:pt x="4433" y="4388"/>
                  </a:cubicBezTo>
                  <a:cubicBezTo>
                    <a:pt x="3801" y="4126"/>
                    <a:pt x="3388" y="3509"/>
                    <a:pt x="3388" y="2822"/>
                  </a:cubicBezTo>
                  <a:cubicBezTo>
                    <a:pt x="3388" y="1886"/>
                    <a:pt x="4147" y="1130"/>
                    <a:pt x="5083" y="1130"/>
                  </a:cubicBezTo>
                  <a:close/>
                  <a:moveTo>
                    <a:pt x="0" y="1"/>
                  </a:moveTo>
                  <a:lnTo>
                    <a:pt x="0" y="6903"/>
                  </a:lnTo>
                  <a:lnTo>
                    <a:pt x="2443" y="4665"/>
                  </a:lnTo>
                  <a:cubicBezTo>
                    <a:pt x="2549" y="4567"/>
                    <a:pt x="2686" y="4517"/>
                    <a:pt x="2824" y="4517"/>
                  </a:cubicBezTo>
                  <a:cubicBezTo>
                    <a:pt x="2943" y="4517"/>
                    <a:pt x="3062" y="4554"/>
                    <a:pt x="3162" y="4629"/>
                  </a:cubicBezTo>
                  <a:lnTo>
                    <a:pt x="5351" y="6270"/>
                  </a:lnTo>
                  <a:lnTo>
                    <a:pt x="8071" y="3551"/>
                  </a:lnTo>
                  <a:cubicBezTo>
                    <a:pt x="8181" y="3441"/>
                    <a:pt x="8325" y="3386"/>
                    <a:pt x="8470" y="3386"/>
                  </a:cubicBezTo>
                  <a:cubicBezTo>
                    <a:pt x="8614" y="3386"/>
                    <a:pt x="8759" y="3441"/>
                    <a:pt x="8869" y="3551"/>
                  </a:cubicBezTo>
                  <a:lnTo>
                    <a:pt x="10163" y="4846"/>
                  </a:lnTo>
                  <a:lnTo>
                    <a:pt x="1016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04" name="Google Shape;104;p14"/>
            <p:cNvSpPr/>
            <p:nvPr/>
          </p:nvSpPr>
          <p:spPr>
            <a:xfrm>
              <a:off x="6235400" y="249400"/>
              <a:ext cx="481825" cy="481825"/>
            </a:xfrm>
            <a:custGeom>
              <a:rect b="b" l="l" r="r" t="t"/>
              <a:pathLst>
                <a:path extrusionOk="0" h="19273" w="19273">
                  <a:moveTo>
                    <a:pt x="15283" y="3427"/>
                  </a:moveTo>
                  <a:cubicBezTo>
                    <a:pt x="15593" y="3427"/>
                    <a:pt x="15846" y="3677"/>
                    <a:pt x="15846" y="3991"/>
                  </a:cubicBezTo>
                  <a:lnTo>
                    <a:pt x="15846" y="15283"/>
                  </a:lnTo>
                  <a:cubicBezTo>
                    <a:pt x="15846" y="15596"/>
                    <a:pt x="15593" y="15849"/>
                    <a:pt x="15283" y="15849"/>
                  </a:cubicBezTo>
                  <a:lnTo>
                    <a:pt x="3990" y="15849"/>
                  </a:lnTo>
                  <a:cubicBezTo>
                    <a:pt x="3677" y="15849"/>
                    <a:pt x="3424" y="15596"/>
                    <a:pt x="3424" y="15283"/>
                  </a:cubicBezTo>
                  <a:lnTo>
                    <a:pt x="3424" y="3991"/>
                  </a:lnTo>
                  <a:cubicBezTo>
                    <a:pt x="3424" y="3677"/>
                    <a:pt x="3677" y="3427"/>
                    <a:pt x="3990" y="3427"/>
                  </a:cubicBezTo>
                  <a:close/>
                  <a:moveTo>
                    <a:pt x="564" y="1"/>
                  </a:moveTo>
                  <a:cubicBezTo>
                    <a:pt x="250" y="1"/>
                    <a:pt x="0" y="254"/>
                    <a:pt x="0" y="567"/>
                  </a:cubicBezTo>
                  <a:lnTo>
                    <a:pt x="0" y="2861"/>
                  </a:lnTo>
                  <a:cubicBezTo>
                    <a:pt x="0" y="3175"/>
                    <a:pt x="250" y="3427"/>
                    <a:pt x="564" y="3427"/>
                  </a:cubicBezTo>
                  <a:cubicBezTo>
                    <a:pt x="877" y="3427"/>
                    <a:pt x="1127" y="3677"/>
                    <a:pt x="1127" y="3991"/>
                  </a:cubicBezTo>
                  <a:cubicBezTo>
                    <a:pt x="1127" y="4304"/>
                    <a:pt x="877" y="4557"/>
                    <a:pt x="564" y="4557"/>
                  </a:cubicBezTo>
                  <a:cubicBezTo>
                    <a:pt x="250" y="4557"/>
                    <a:pt x="0" y="4807"/>
                    <a:pt x="0" y="5120"/>
                  </a:cubicBezTo>
                  <a:lnTo>
                    <a:pt x="0" y="8507"/>
                  </a:lnTo>
                  <a:cubicBezTo>
                    <a:pt x="0" y="8821"/>
                    <a:pt x="250" y="9074"/>
                    <a:pt x="564" y="9074"/>
                  </a:cubicBezTo>
                  <a:cubicBezTo>
                    <a:pt x="877" y="9074"/>
                    <a:pt x="1127" y="9324"/>
                    <a:pt x="1127" y="9637"/>
                  </a:cubicBezTo>
                  <a:cubicBezTo>
                    <a:pt x="1127" y="9950"/>
                    <a:pt x="877" y="10203"/>
                    <a:pt x="564" y="10203"/>
                  </a:cubicBezTo>
                  <a:cubicBezTo>
                    <a:pt x="250" y="10203"/>
                    <a:pt x="0" y="10453"/>
                    <a:pt x="0" y="10766"/>
                  </a:cubicBezTo>
                  <a:lnTo>
                    <a:pt x="0" y="14154"/>
                  </a:lnTo>
                  <a:cubicBezTo>
                    <a:pt x="0" y="14467"/>
                    <a:pt x="250" y="14720"/>
                    <a:pt x="564" y="14720"/>
                  </a:cubicBezTo>
                  <a:cubicBezTo>
                    <a:pt x="877" y="14720"/>
                    <a:pt x="1127" y="14970"/>
                    <a:pt x="1127" y="15283"/>
                  </a:cubicBezTo>
                  <a:cubicBezTo>
                    <a:pt x="1127" y="15596"/>
                    <a:pt x="877" y="15849"/>
                    <a:pt x="564" y="15849"/>
                  </a:cubicBezTo>
                  <a:cubicBezTo>
                    <a:pt x="250" y="15849"/>
                    <a:pt x="0" y="16099"/>
                    <a:pt x="0" y="16412"/>
                  </a:cubicBezTo>
                  <a:lnTo>
                    <a:pt x="0" y="18710"/>
                  </a:lnTo>
                  <a:cubicBezTo>
                    <a:pt x="0" y="19020"/>
                    <a:pt x="250" y="19273"/>
                    <a:pt x="564" y="19273"/>
                  </a:cubicBezTo>
                  <a:lnTo>
                    <a:pt x="2861" y="19273"/>
                  </a:lnTo>
                  <a:cubicBezTo>
                    <a:pt x="3171" y="19273"/>
                    <a:pt x="3424" y="19020"/>
                    <a:pt x="3424" y="18710"/>
                  </a:cubicBezTo>
                  <a:cubicBezTo>
                    <a:pt x="3424" y="18396"/>
                    <a:pt x="3677" y="18143"/>
                    <a:pt x="3990" y="18143"/>
                  </a:cubicBezTo>
                  <a:cubicBezTo>
                    <a:pt x="4300" y="18143"/>
                    <a:pt x="4553" y="18396"/>
                    <a:pt x="4553" y="18710"/>
                  </a:cubicBezTo>
                  <a:cubicBezTo>
                    <a:pt x="4553" y="19020"/>
                    <a:pt x="4806" y="19273"/>
                    <a:pt x="5120" y="19273"/>
                  </a:cubicBezTo>
                  <a:lnTo>
                    <a:pt x="8507" y="19273"/>
                  </a:lnTo>
                  <a:cubicBezTo>
                    <a:pt x="8817" y="19273"/>
                    <a:pt x="9070" y="19020"/>
                    <a:pt x="9070" y="18710"/>
                  </a:cubicBezTo>
                  <a:cubicBezTo>
                    <a:pt x="9070" y="18396"/>
                    <a:pt x="9323" y="18143"/>
                    <a:pt x="9636" y="18143"/>
                  </a:cubicBezTo>
                  <a:cubicBezTo>
                    <a:pt x="9947" y="18143"/>
                    <a:pt x="10200" y="18396"/>
                    <a:pt x="10200" y="18710"/>
                  </a:cubicBezTo>
                  <a:cubicBezTo>
                    <a:pt x="10200" y="19020"/>
                    <a:pt x="10452" y="19273"/>
                    <a:pt x="10766" y="19273"/>
                  </a:cubicBezTo>
                  <a:lnTo>
                    <a:pt x="14153" y="19273"/>
                  </a:lnTo>
                  <a:cubicBezTo>
                    <a:pt x="14463" y="19273"/>
                    <a:pt x="14716" y="19020"/>
                    <a:pt x="14716" y="18710"/>
                  </a:cubicBezTo>
                  <a:cubicBezTo>
                    <a:pt x="14716" y="18396"/>
                    <a:pt x="14969" y="18143"/>
                    <a:pt x="15283" y="18143"/>
                  </a:cubicBezTo>
                  <a:cubicBezTo>
                    <a:pt x="15593" y="18143"/>
                    <a:pt x="15846" y="18396"/>
                    <a:pt x="15846" y="18710"/>
                  </a:cubicBezTo>
                  <a:cubicBezTo>
                    <a:pt x="15846" y="19020"/>
                    <a:pt x="16099" y="19273"/>
                    <a:pt x="16412" y="19273"/>
                  </a:cubicBezTo>
                  <a:lnTo>
                    <a:pt x="18706" y="19273"/>
                  </a:lnTo>
                  <a:cubicBezTo>
                    <a:pt x="19019" y="19273"/>
                    <a:pt x="19272" y="19020"/>
                    <a:pt x="19272" y="18710"/>
                  </a:cubicBezTo>
                  <a:lnTo>
                    <a:pt x="19272" y="16412"/>
                  </a:lnTo>
                  <a:cubicBezTo>
                    <a:pt x="19272" y="16099"/>
                    <a:pt x="19019" y="15849"/>
                    <a:pt x="18706" y="15849"/>
                  </a:cubicBezTo>
                  <a:cubicBezTo>
                    <a:pt x="18393" y="15849"/>
                    <a:pt x="18143" y="15596"/>
                    <a:pt x="18143" y="15283"/>
                  </a:cubicBezTo>
                  <a:cubicBezTo>
                    <a:pt x="18143" y="14970"/>
                    <a:pt x="18393" y="14720"/>
                    <a:pt x="18706" y="14720"/>
                  </a:cubicBezTo>
                  <a:cubicBezTo>
                    <a:pt x="19019" y="14720"/>
                    <a:pt x="19272" y="14467"/>
                    <a:pt x="19272" y="14154"/>
                  </a:cubicBezTo>
                  <a:lnTo>
                    <a:pt x="19272" y="10766"/>
                  </a:lnTo>
                  <a:cubicBezTo>
                    <a:pt x="19272" y="10453"/>
                    <a:pt x="19019" y="10203"/>
                    <a:pt x="18706" y="10203"/>
                  </a:cubicBezTo>
                  <a:cubicBezTo>
                    <a:pt x="18393" y="10203"/>
                    <a:pt x="18143" y="9950"/>
                    <a:pt x="18143" y="9637"/>
                  </a:cubicBezTo>
                  <a:cubicBezTo>
                    <a:pt x="18143" y="9324"/>
                    <a:pt x="18393" y="9074"/>
                    <a:pt x="18706" y="9074"/>
                  </a:cubicBezTo>
                  <a:cubicBezTo>
                    <a:pt x="19019" y="9074"/>
                    <a:pt x="19272" y="8821"/>
                    <a:pt x="19272" y="8507"/>
                  </a:cubicBezTo>
                  <a:lnTo>
                    <a:pt x="19272" y="5120"/>
                  </a:lnTo>
                  <a:cubicBezTo>
                    <a:pt x="19272" y="4807"/>
                    <a:pt x="19019" y="4557"/>
                    <a:pt x="18706" y="4557"/>
                  </a:cubicBezTo>
                  <a:cubicBezTo>
                    <a:pt x="18393" y="4557"/>
                    <a:pt x="18143" y="4304"/>
                    <a:pt x="18143" y="3991"/>
                  </a:cubicBezTo>
                  <a:cubicBezTo>
                    <a:pt x="18143" y="3677"/>
                    <a:pt x="18393" y="3427"/>
                    <a:pt x="18706" y="3427"/>
                  </a:cubicBezTo>
                  <a:cubicBezTo>
                    <a:pt x="19019" y="3427"/>
                    <a:pt x="19272" y="3175"/>
                    <a:pt x="19272" y="2861"/>
                  </a:cubicBezTo>
                  <a:lnTo>
                    <a:pt x="19272" y="567"/>
                  </a:lnTo>
                  <a:cubicBezTo>
                    <a:pt x="19272" y="254"/>
                    <a:pt x="19019" y="1"/>
                    <a:pt x="18706" y="1"/>
                  </a:cubicBezTo>
                  <a:lnTo>
                    <a:pt x="16412" y="1"/>
                  </a:lnTo>
                  <a:cubicBezTo>
                    <a:pt x="16099" y="1"/>
                    <a:pt x="15846" y="254"/>
                    <a:pt x="15846" y="567"/>
                  </a:cubicBezTo>
                  <a:cubicBezTo>
                    <a:pt x="15846" y="877"/>
                    <a:pt x="15593" y="1130"/>
                    <a:pt x="15283" y="1130"/>
                  </a:cubicBezTo>
                  <a:cubicBezTo>
                    <a:pt x="14969" y="1130"/>
                    <a:pt x="14716" y="877"/>
                    <a:pt x="14716" y="567"/>
                  </a:cubicBezTo>
                  <a:cubicBezTo>
                    <a:pt x="14716" y="254"/>
                    <a:pt x="14463" y="1"/>
                    <a:pt x="14153" y="1"/>
                  </a:cubicBezTo>
                  <a:lnTo>
                    <a:pt x="10766" y="1"/>
                  </a:lnTo>
                  <a:cubicBezTo>
                    <a:pt x="10452" y="1"/>
                    <a:pt x="10200" y="254"/>
                    <a:pt x="10200" y="567"/>
                  </a:cubicBezTo>
                  <a:cubicBezTo>
                    <a:pt x="10200" y="877"/>
                    <a:pt x="9947" y="1130"/>
                    <a:pt x="9636" y="1130"/>
                  </a:cubicBezTo>
                  <a:cubicBezTo>
                    <a:pt x="9323" y="1130"/>
                    <a:pt x="9070" y="877"/>
                    <a:pt x="9070" y="567"/>
                  </a:cubicBezTo>
                  <a:cubicBezTo>
                    <a:pt x="9070" y="254"/>
                    <a:pt x="8817" y="1"/>
                    <a:pt x="8507" y="1"/>
                  </a:cubicBezTo>
                  <a:lnTo>
                    <a:pt x="5120" y="1"/>
                  </a:lnTo>
                  <a:cubicBezTo>
                    <a:pt x="4806" y="1"/>
                    <a:pt x="4553" y="254"/>
                    <a:pt x="4553" y="567"/>
                  </a:cubicBezTo>
                  <a:cubicBezTo>
                    <a:pt x="4553" y="877"/>
                    <a:pt x="4300" y="1130"/>
                    <a:pt x="3990" y="1130"/>
                  </a:cubicBezTo>
                  <a:cubicBezTo>
                    <a:pt x="3677" y="1130"/>
                    <a:pt x="3424" y="877"/>
                    <a:pt x="3424" y="567"/>
                  </a:cubicBezTo>
                  <a:cubicBezTo>
                    <a:pt x="3424" y="254"/>
                    <a:pt x="3171" y="1"/>
                    <a:pt x="286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15"/>
          <p:cNvSpPr txBox="1"/>
          <p:nvPr>
            <p:ph idx="4294967295" type="ctrTitle"/>
          </p:nvPr>
        </p:nvSpPr>
        <p:spPr>
          <a:xfrm>
            <a:off x="987900" y="505725"/>
            <a:ext cx="5265300" cy="678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Renforcement</a:t>
            </a:r>
            <a:endParaRPr>
              <a:solidFill>
                <a:schemeClr val="accent1"/>
              </a:solidFill>
              <a:latin typeface="Fira Sans ExtraBold"/>
              <a:ea typeface="Fira Sans ExtraBold"/>
              <a:cs typeface="Fira Sans ExtraBold"/>
              <a:sym typeface="Fira Sans ExtraBold"/>
            </a:endParaRPr>
          </a:p>
        </p:txBody>
      </p:sp>
      <p:sp>
        <p:nvSpPr>
          <p:cNvPr id="110" name="Google Shape;110;p15"/>
          <p:cNvSpPr txBox="1"/>
          <p:nvPr>
            <p:ph idx="4294967295" type="ctrTitle"/>
          </p:nvPr>
        </p:nvSpPr>
        <p:spPr>
          <a:xfrm>
            <a:off x="987900" y="1183725"/>
            <a:ext cx="6537300" cy="100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rgbClr val="213A8E"/>
                </a:solidFill>
                <a:latin typeface="Barlow"/>
                <a:ea typeface="Barlow"/>
                <a:cs typeface="Barlow"/>
                <a:sym typeface="Barlow"/>
              </a:rPr>
              <a:t>Quel est le délit</a:t>
            </a:r>
            <a:r>
              <a:rPr lang="en" sz="2200">
                <a:solidFill>
                  <a:srgbClr val="213A8E"/>
                </a:solidFill>
                <a:latin typeface="Barlow"/>
                <a:ea typeface="Barlow"/>
                <a:cs typeface="Barlow"/>
                <a:sym typeface="Barlow"/>
              </a:rPr>
              <a:t> ?</a:t>
            </a:r>
            <a:endParaRPr sz="2200">
              <a:solidFill>
                <a:srgbClr val="213A8E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111" name="Google Shape;111;p15"/>
          <p:cNvSpPr/>
          <p:nvPr/>
        </p:nvSpPr>
        <p:spPr>
          <a:xfrm>
            <a:off x="1008675" y="2150800"/>
            <a:ext cx="7319100" cy="8133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rgbClr val="213A8E"/>
                </a:solidFill>
                <a:latin typeface="Fira Sans Black"/>
                <a:ea typeface="Fira Sans Black"/>
                <a:cs typeface="Fira Sans Black"/>
                <a:sym typeface="Fira Sans Black"/>
              </a:rPr>
              <a:t>A. </a:t>
            </a:r>
            <a:r>
              <a:rPr lang="en" sz="2200">
                <a:solidFill>
                  <a:srgbClr val="213A8E"/>
                </a:solidFill>
                <a:latin typeface="Fira Sans"/>
                <a:ea typeface="Fira Sans"/>
                <a:cs typeface="Fira Sans"/>
                <a:sym typeface="Fira Sans"/>
              </a:rPr>
              <a:t>Diffuser une photo sans consentement</a:t>
            </a:r>
            <a:endParaRPr sz="2200">
              <a:solidFill>
                <a:srgbClr val="213A8E"/>
              </a:solidFill>
              <a:latin typeface="Fira Sans"/>
              <a:ea typeface="Fira Sans"/>
              <a:cs typeface="Fira Sans"/>
              <a:sym typeface="Fira Sans"/>
            </a:endParaRPr>
          </a:p>
        </p:txBody>
      </p:sp>
      <p:sp>
        <p:nvSpPr>
          <p:cNvPr id="112" name="Google Shape;112;p15"/>
          <p:cNvSpPr/>
          <p:nvPr/>
        </p:nvSpPr>
        <p:spPr>
          <a:xfrm>
            <a:off x="1008675" y="3137575"/>
            <a:ext cx="7319100" cy="8133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rgbClr val="213A8E"/>
                </a:solidFill>
                <a:latin typeface="Fira Sans Black"/>
                <a:ea typeface="Fira Sans Black"/>
                <a:cs typeface="Fira Sans Black"/>
                <a:sym typeface="Fira Sans Black"/>
              </a:rPr>
              <a:t>B. </a:t>
            </a:r>
            <a:r>
              <a:rPr lang="en" sz="2200">
                <a:solidFill>
                  <a:srgbClr val="213A8E"/>
                </a:solidFill>
                <a:latin typeface="Fira Sans"/>
                <a:ea typeface="Fira Sans"/>
                <a:cs typeface="Fira Sans"/>
                <a:sym typeface="Fira Sans"/>
              </a:rPr>
              <a:t>Être pris en photo nu</a:t>
            </a:r>
            <a:endParaRPr sz="2200">
              <a:solidFill>
                <a:srgbClr val="213A8E"/>
              </a:solidFill>
              <a:latin typeface="Fira Sans"/>
              <a:ea typeface="Fira Sans"/>
              <a:cs typeface="Fira Sans"/>
              <a:sym typeface="Fira Sans"/>
            </a:endParaRPr>
          </a:p>
        </p:txBody>
      </p:sp>
      <p:pic>
        <p:nvPicPr>
          <p:cNvPr id="113" name="Google Shape;113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907800" y="359925"/>
            <a:ext cx="1617400" cy="1617400"/>
          </a:xfrm>
          <a:prstGeom prst="rect">
            <a:avLst/>
          </a:prstGeom>
          <a:noFill/>
          <a:ln>
            <a:noFill/>
          </a:ln>
        </p:spPr>
      </p:pic>
      <p:sp>
        <p:nvSpPr>
          <p:cNvPr id="114" name="Google Shape;114;p15"/>
          <p:cNvSpPr txBox="1"/>
          <p:nvPr>
            <p:ph idx="12" type="sldNum"/>
          </p:nvPr>
        </p:nvSpPr>
        <p:spPr>
          <a:xfrm>
            <a:off x="7082975" y="4587025"/>
            <a:ext cx="1938000" cy="41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page </a:t>
            </a:r>
            <a:fld id="{00000000-1234-1234-1234-123412341234}" type="slidenum">
              <a:rPr lang="en"/>
              <a:t>‹#›</a:t>
            </a:fld>
            <a:r>
              <a:rPr lang="en"/>
              <a:t> sur 7</a:t>
            </a:r>
            <a:endParaRPr/>
          </a:p>
        </p:txBody>
      </p:sp>
      <p:grpSp>
        <p:nvGrpSpPr>
          <p:cNvPr id="115" name="Google Shape;115;p15"/>
          <p:cNvGrpSpPr/>
          <p:nvPr/>
        </p:nvGrpSpPr>
        <p:grpSpPr>
          <a:xfrm>
            <a:off x="150854" y="294102"/>
            <a:ext cx="339253" cy="339253"/>
            <a:chOff x="6235400" y="249400"/>
            <a:chExt cx="481825" cy="481825"/>
          </a:xfrm>
        </p:grpSpPr>
        <p:sp>
          <p:nvSpPr>
            <p:cNvPr id="116" name="Google Shape;116;p15"/>
            <p:cNvSpPr/>
            <p:nvPr/>
          </p:nvSpPr>
          <p:spPr>
            <a:xfrm>
              <a:off x="6425625" y="482025"/>
              <a:ext cx="177700" cy="135375"/>
            </a:xfrm>
            <a:custGeom>
              <a:rect b="b" l="l" r="r" t="t"/>
              <a:pathLst>
                <a:path extrusionOk="0" h="5415" w="7108">
                  <a:moveTo>
                    <a:pt x="5415" y="0"/>
                  </a:moveTo>
                  <a:lnTo>
                    <a:pt x="1" y="5415"/>
                  </a:lnTo>
                  <a:lnTo>
                    <a:pt x="7107" y="5415"/>
                  </a:lnTo>
                  <a:lnTo>
                    <a:pt x="7107" y="1696"/>
                  </a:lnTo>
                  <a:lnTo>
                    <a:pt x="541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17" name="Google Shape;117;p15"/>
            <p:cNvSpPr/>
            <p:nvPr/>
          </p:nvSpPr>
          <p:spPr>
            <a:xfrm>
              <a:off x="6462150" y="419775"/>
              <a:ext cx="28250" cy="28250"/>
            </a:xfrm>
            <a:custGeom>
              <a:rect b="b" l="l" r="r" t="t"/>
              <a:pathLst>
                <a:path extrusionOk="0" h="1130" w="1130">
                  <a:moveTo>
                    <a:pt x="566" y="0"/>
                  </a:moveTo>
                  <a:cubicBezTo>
                    <a:pt x="253" y="0"/>
                    <a:pt x="0" y="250"/>
                    <a:pt x="0" y="563"/>
                  </a:cubicBezTo>
                  <a:cubicBezTo>
                    <a:pt x="0" y="876"/>
                    <a:pt x="253" y="1129"/>
                    <a:pt x="566" y="1129"/>
                  </a:cubicBezTo>
                  <a:cubicBezTo>
                    <a:pt x="877" y="1129"/>
                    <a:pt x="1130" y="876"/>
                    <a:pt x="1130" y="563"/>
                  </a:cubicBezTo>
                  <a:cubicBezTo>
                    <a:pt x="1130" y="250"/>
                    <a:pt x="877" y="0"/>
                    <a:pt x="5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18" name="Google Shape;118;p15"/>
            <p:cNvSpPr/>
            <p:nvPr/>
          </p:nvSpPr>
          <p:spPr>
            <a:xfrm>
              <a:off x="6349225" y="508600"/>
              <a:ext cx="113625" cy="108800"/>
            </a:xfrm>
            <a:custGeom>
              <a:rect b="b" l="l" r="r" t="t"/>
              <a:pathLst>
                <a:path extrusionOk="0" h="4352" w="4545">
                  <a:moveTo>
                    <a:pt x="2858" y="0"/>
                  </a:moveTo>
                  <a:lnTo>
                    <a:pt x="0" y="2623"/>
                  </a:lnTo>
                  <a:lnTo>
                    <a:pt x="0" y="4352"/>
                  </a:lnTo>
                  <a:lnTo>
                    <a:pt x="1461" y="4352"/>
                  </a:lnTo>
                  <a:lnTo>
                    <a:pt x="4544" y="1265"/>
                  </a:lnTo>
                  <a:lnTo>
                    <a:pt x="285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19" name="Google Shape;119;p15"/>
            <p:cNvSpPr/>
            <p:nvPr/>
          </p:nvSpPr>
          <p:spPr>
            <a:xfrm>
              <a:off x="6349225" y="363300"/>
              <a:ext cx="254100" cy="172575"/>
            </a:xfrm>
            <a:custGeom>
              <a:rect b="b" l="l" r="r" t="t"/>
              <a:pathLst>
                <a:path extrusionOk="0" h="6903" w="10164">
                  <a:moveTo>
                    <a:pt x="5083" y="1130"/>
                  </a:moveTo>
                  <a:cubicBezTo>
                    <a:pt x="5767" y="1130"/>
                    <a:pt x="6384" y="1542"/>
                    <a:pt x="6646" y="2175"/>
                  </a:cubicBezTo>
                  <a:cubicBezTo>
                    <a:pt x="6908" y="2807"/>
                    <a:pt x="6764" y="3536"/>
                    <a:pt x="6279" y="4021"/>
                  </a:cubicBezTo>
                  <a:cubicBezTo>
                    <a:pt x="5955" y="4345"/>
                    <a:pt x="5521" y="4517"/>
                    <a:pt x="5081" y="4517"/>
                  </a:cubicBezTo>
                  <a:cubicBezTo>
                    <a:pt x="4862" y="4517"/>
                    <a:pt x="4642" y="4475"/>
                    <a:pt x="4433" y="4388"/>
                  </a:cubicBezTo>
                  <a:cubicBezTo>
                    <a:pt x="3801" y="4126"/>
                    <a:pt x="3388" y="3509"/>
                    <a:pt x="3388" y="2822"/>
                  </a:cubicBezTo>
                  <a:cubicBezTo>
                    <a:pt x="3388" y="1886"/>
                    <a:pt x="4147" y="1130"/>
                    <a:pt x="5083" y="1130"/>
                  </a:cubicBezTo>
                  <a:close/>
                  <a:moveTo>
                    <a:pt x="0" y="1"/>
                  </a:moveTo>
                  <a:lnTo>
                    <a:pt x="0" y="6903"/>
                  </a:lnTo>
                  <a:lnTo>
                    <a:pt x="2443" y="4665"/>
                  </a:lnTo>
                  <a:cubicBezTo>
                    <a:pt x="2549" y="4567"/>
                    <a:pt x="2686" y="4517"/>
                    <a:pt x="2824" y="4517"/>
                  </a:cubicBezTo>
                  <a:cubicBezTo>
                    <a:pt x="2943" y="4517"/>
                    <a:pt x="3062" y="4554"/>
                    <a:pt x="3162" y="4629"/>
                  </a:cubicBezTo>
                  <a:lnTo>
                    <a:pt x="5351" y="6270"/>
                  </a:lnTo>
                  <a:lnTo>
                    <a:pt x="8071" y="3551"/>
                  </a:lnTo>
                  <a:cubicBezTo>
                    <a:pt x="8181" y="3441"/>
                    <a:pt x="8325" y="3386"/>
                    <a:pt x="8470" y="3386"/>
                  </a:cubicBezTo>
                  <a:cubicBezTo>
                    <a:pt x="8614" y="3386"/>
                    <a:pt x="8759" y="3441"/>
                    <a:pt x="8869" y="3551"/>
                  </a:cubicBezTo>
                  <a:lnTo>
                    <a:pt x="10163" y="4846"/>
                  </a:lnTo>
                  <a:lnTo>
                    <a:pt x="1016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20" name="Google Shape;120;p15"/>
            <p:cNvSpPr/>
            <p:nvPr/>
          </p:nvSpPr>
          <p:spPr>
            <a:xfrm>
              <a:off x="6235400" y="249400"/>
              <a:ext cx="481825" cy="481825"/>
            </a:xfrm>
            <a:custGeom>
              <a:rect b="b" l="l" r="r" t="t"/>
              <a:pathLst>
                <a:path extrusionOk="0" h="19273" w="19273">
                  <a:moveTo>
                    <a:pt x="15283" y="3427"/>
                  </a:moveTo>
                  <a:cubicBezTo>
                    <a:pt x="15593" y="3427"/>
                    <a:pt x="15846" y="3677"/>
                    <a:pt x="15846" y="3991"/>
                  </a:cubicBezTo>
                  <a:lnTo>
                    <a:pt x="15846" y="15283"/>
                  </a:lnTo>
                  <a:cubicBezTo>
                    <a:pt x="15846" y="15596"/>
                    <a:pt x="15593" y="15849"/>
                    <a:pt x="15283" y="15849"/>
                  </a:cubicBezTo>
                  <a:lnTo>
                    <a:pt x="3990" y="15849"/>
                  </a:lnTo>
                  <a:cubicBezTo>
                    <a:pt x="3677" y="15849"/>
                    <a:pt x="3424" y="15596"/>
                    <a:pt x="3424" y="15283"/>
                  </a:cubicBezTo>
                  <a:lnTo>
                    <a:pt x="3424" y="3991"/>
                  </a:lnTo>
                  <a:cubicBezTo>
                    <a:pt x="3424" y="3677"/>
                    <a:pt x="3677" y="3427"/>
                    <a:pt x="3990" y="3427"/>
                  </a:cubicBezTo>
                  <a:close/>
                  <a:moveTo>
                    <a:pt x="564" y="1"/>
                  </a:moveTo>
                  <a:cubicBezTo>
                    <a:pt x="250" y="1"/>
                    <a:pt x="0" y="254"/>
                    <a:pt x="0" y="567"/>
                  </a:cubicBezTo>
                  <a:lnTo>
                    <a:pt x="0" y="2861"/>
                  </a:lnTo>
                  <a:cubicBezTo>
                    <a:pt x="0" y="3175"/>
                    <a:pt x="250" y="3427"/>
                    <a:pt x="564" y="3427"/>
                  </a:cubicBezTo>
                  <a:cubicBezTo>
                    <a:pt x="877" y="3427"/>
                    <a:pt x="1127" y="3677"/>
                    <a:pt x="1127" y="3991"/>
                  </a:cubicBezTo>
                  <a:cubicBezTo>
                    <a:pt x="1127" y="4304"/>
                    <a:pt x="877" y="4557"/>
                    <a:pt x="564" y="4557"/>
                  </a:cubicBezTo>
                  <a:cubicBezTo>
                    <a:pt x="250" y="4557"/>
                    <a:pt x="0" y="4807"/>
                    <a:pt x="0" y="5120"/>
                  </a:cubicBezTo>
                  <a:lnTo>
                    <a:pt x="0" y="8507"/>
                  </a:lnTo>
                  <a:cubicBezTo>
                    <a:pt x="0" y="8821"/>
                    <a:pt x="250" y="9074"/>
                    <a:pt x="564" y="9074"/>
                  </a:cubicBezTo>
                  <a:cubicBezTo>
                    <a:pt x="877" y="9074"/>
                    <a:pt x="1127" y="9324"/>
                    <a:pt x="1127" y="9637"/>
                  </a:cubicBezTo>
                  <a:cubicBezTo>
                    <a:pt x="1127" y="9950"/>
                    <a:pt x="877" y="10203"/>
                    <a:pt x="564" y="10203"/>
                  </a:cubicBezTo>
                  <a:cubicBezTo>
                    <a:pt x="250" y="10203"/>
                    <a:pt x="0" y="10453"/>
                    <a:pt x="0" y="10766"/>
                  </a:cubicBezTo>
                  <a:lnTo>
                    <a:pt x="0" y="14154"/>
                  </a:lnTo>
                  <a:cubicBezTo>
                    <a:pt x="0" y="14467"/>
                    <a:pt x="250" y="14720"/>
                    <a:pt x="564" y="14720"/>
                  </a:cubicBezTo>
                  <a:cubicBezTo>
                    <a:pt x="877" y="14720"/>
                    <a:pt x="1127" y="14970"/>
                    <a:pt x="1127" y="15283"/>
                  </a:cubicBezTo>
                  <a:cubicBezTo>
                    <a:pt x="1127" y="15596"/>
                    <a:pt x="877" y="15849"/>
                    <a:pt x="564" y="15849"/>
                  </a:cubicBezTo>
                  <a:cubicBezTo>
                    <a:pt x="250" y="15849"/>
                    <a:pt x="0" y="16099"/>
                    <a:pt x="0" y="16412"/>
                  </a:cubicBezTo>
                  <a:lnTo>
                    <a:pt x="0" y="18710"/>
                  </a:lnTo>
                  <a:cubicBezTo>
                    <a:pt x="0" y="19020"/>
                    <a:pt x="250" y="19273"/>
                    <a:pt x="564" y="19273"/>
                  </a:cubicBezTo>
                  <a:lnTo>
                    <a:pt x="2861" y="19273"/>
                  </a:lnTo>
                  <a:cubicBezTo>
                    <a:pt x="3171" y="19273"/>
                    <a:pt x="3424" y="19020"/>
                    <a:pt x="3424" y="18710"/>
                  </a:cubicBezTo>
                  <a:cubicBezTo>
                    <a:pt x="3424" y="18396"/>
                    <a:pt x="3677" y="18143"/>
                    <a:pt x="3990" y="18143"/>
                  </a:cubicBezTo>
                  <a:cubicBezTo>
                    <a:pt x="4300" y="18143"/>
                    <a:pt x="4553" y="18396"/>
                    <a:pt x="4553" y="18710"/>
                  </a:cubicBezTo>
                  <a:cubicBezTo>
                    <a:pt x="4553" y="19020"/>
                    <a:pt x="4806" y="19273"/>
                    <a:pt x="5120" y="19273"/>
                  </a:cubicBezTo>
                  <a:lnTo>
                    <a:pt x="8507" y="19273"/>
                  </a:lnTo>
                  <a:cubicBezTo>
                    <a:pt x="8817" y="19273"/>
                    <a:pt x="9070" y="19020"/>
                    <a:pt x="9070" y="18710"/>
                  </a:cubicBezTo>
                  <a:cubicBezTo>
                    <a:pt x="9070" y="18396"/>
                    <a:pt x="9323" y="18143"/>
                    <a:pt x="9636" y="18143"/>
                  </a:cubicBezTo>
                  <a:cubicBezTo>
                    <a:pt x="9947" y="18143"/>
                    <a:pt x="10200" y="18396"/>
                    <a:pt x="10200" y="18710"/>
                  </a:cubicBezTo>
                  <a:cubicBezTo>
                    <a:pt x="10200" y="19020"/>
                    <a:pt x="10452" y="19273"/>
                    <a:pt x="10766" y="19273"/>
                  </a:cubicBezTo>
                  <a:lnTo>
                    <a:pt x="14153" y="19273"/>
                  </a:lnTo>
                  <a:cubicBezTo>
                    <a:pt x="14463" y="19273"/>
                    <a:pt x="14716" y="19020"/>
                    <a:pt x="14716" y="18710"/>
                  </a:cubicBezTo>
                  <a:cubicBezTo>
                    <a:pt x="14716" y="18396"/>
                    <a:pt x="14969" y="18143"/>
                    <a:pt x="15283" y="18143"/>
                  </a:cubicBezTo>
                  <a:cubicBezTo>
                    <a:pt x="15593" y="18143"/>
                    <a:pt x="15846" y="18396"/>
                    <a:pt x="15846" y="18710"/>
                  </a:cubicBezTo>
                  <a:cubicBezTo>
                    <a:pt x="15846" y="19020"/>
                    <a:pt x="16099" y="19273"/>
                    <a:pt x="16412" y="19273"/>
                  </a:cubicBezTo>
                  <a:lnTo>
                    <a:pt x="18706" y="19273"/>
                  </a:lnTo>
                  <a:cubicBezTo>
                    <a:pt x="19019" y="19273"/>
                    <a:pt x="19272" y="19020"/>
                    <a:pt x="19272" y="18710"/>
                  </a:cubicBezTo>
                  <a:lnTo>
                    <a:pt x="19272" y="16412"/>
                  </a:lnTo>
                  <a:cubicBezTo>
                    <a:pt x="19272" y="16099"/>
                    <a:pt x="19019" y="15849"/>
                    <a:pt x="18706" y="15849"/>
                  </a:cubicBezTo>
                  <a:cubicBezTo>
                    <a:pt x="18393" y="15849"/>
                    <a:pt x="18143" y="15596"/>
                    <a:pt x="18143" y="15283"/>
                  </a:cubicBezTo>
                  <a:cubicBezTo>
                    <a:pt x="18143" y="14970"/>
                    <a:pt x="18393" y="14720"/>
                    <a:pt x="18706" y="14720"/>
                  </a:cubicBezTo>
                  <a:cubicBezTo>
                    <a:pt x="19019" y="14720"/>
                    <a:pt x="19272" y="14467"/>
                    <a:pt x="19272" y="14154"/>
                  </a:cubicBezTo>
                  <a:lnTo>
                    <a:pt x="19272" y="10766"/>
                  </a:lnTo>
                  <a:cubicBezTo>
                    <a:pt x="19272" y="10453"/>
                    <a:pt x="19019" y="10203"/>
                    <a:pt x="18706" y="10203"/>
                  </a:cubicBezTo>
                  <a:cubicBezTo>
                    <a:pt x="18393" y="10203"/>
                    <a:pt x="18143" y="9950"/>
                    <a:pt x="18143" y="9637"/>
                  </a:cubicBezTo>
                  <a:cubicBezTo>
                    <a:pt x="18143" y="9324"/>
                    <a:pt x="18393" y="9074"/>
                    <a:pt x="18706" y="9074"/>
                  </a:cubicBezTo>
                  <a:cubicBezTo>
                    <a:pt x="19019" y="9074"/>
                    <a:pt x="19272" y="8821"/>
                    <a:pt x="19272" y="8507"/>
                  </a:cubicBezTo>
                  <a:lnTo>
                    <a:pt x="19272" y="5120"/>
                  </a:lnTo>
                  <a:cubicBezTo>
                    <a:pt x="19272" y="4807"/>
                    <a:pt x="19019" y="4557"/>
                    <a:pt x="18706" y="4557"/>
                  </a:cubicBezTo>
                  <a:cubicBezTo>
                    <a:pt x="18393" y="4557"/>
                    <a:pt x="18143" y="4304"/>
                    <a:pt x="18143" y="3991"/>
                  </a:cubicBezTo>
                  <a:cubicBezTo>
                    <a:pt x="18143" y="3677"/>
                    <a:pt x="18393" y="3427"/>
                    <a:pt x="18706" y="3427"/>
                  </a:cubicBezTo>
                  <a:cubicBezTo>
                    <a:pt x="19019" y="3427"/>
                    <a:pt x="19272" y="3175"/>
                    <a:pt x="19272" y="2861"/>
                  </a:cubicBezTo>
                  <a:lnTo>
                    <a:pt x="19272" y="567"/>
                  </a:lnTo>
                  <a:cubicBezTo>
                    <a:pt x="19272" y="254"/>
                    <a:pt x="19019" y="1"/>
                    <a:pt x="18706" y="1"/>
                  </a:cubicBezTo>
                  <a:lnTo>
                    <a:pt x="16412" y="1"/>
                  </a:lnTo>
                  <a:cubicBezTo>
                    <a:pt x="16099" y="1"/>
                    <a:pt x="15846" y="254"/>
                    <a:pt x="15846" y="567"/>
                  </a:cubicBezTo>
                  <a:cubicBezTo>
                    <a:pt x="15846" y="877"/>
                    <a:pt x="15593" y="1130"/>
                    <a:pt x="15283" y="1130"/>
                  </a:cubicBezTo>
                  <a:cubicBezTo>
                    <a:pt x="14969" y="1130"/>
                    <a:pt x="14716" y="877"/>
                    <a:pt x="14716" y="567"/>
                  </a:cubicBezTo>
                  <a:cubicBezTo>
                    <a:pt x="14716" y="254"/>
                    <a:pt x="14463" y="1"/>
                    <a:pt x="14153" y="1"/>
                  </a:cubicBezTo>
                  <a:lnTo>
                    <a:pt x="10766" y="1"/>
                  </a:lnTo>
                  <a:cubicBezTo>
                    <a:pt x="10452" y="1"/>
                    <a:pt x="10200" y="254"/>
                    <a:pt x="10200" y="567"/>
                  </a:cubicBezTo>
                  <a:cubicBezTo>
                    <a:pt x="10200" y="877"/>
                    <a:pt x="9947" y="1130"/>
                    <a:pt x="9636" y="1130"/>
                  </a:cubicBezTo>
                  <a:cubicBezTo>
                    <a:pt x="9323" y="1130"/>
                    <a:pt x="9070" y="877"/>
                    <a:pt x="9070" y="567"/>
                  </a:cubicBezTo>
                  <a:cubicBezTo>
                    <a:pt x="9070" y="254"/>
                    <a:pt x="8817" y="1"/>
                    <a:pt x="8507" y="1"/>
                  </a:cubicBezTo>
                  <a:lnTo>
                    <a:pt x="5120" y="1"/>
                  </a:lnTo>
                  <a:cubicBezTo>
                    <a:pt x="4806" y="1"/>
                    <a:pt x="4553" y="254"/>
                    <a:pt x="4553" y="567"/>
                  </a:cubicBezTo>
                  <a:cubicBezTo>
                    <a:pt x="4553" y="877"/>
                    <a:pt x="4300" y="1130"/>
                    <a:pt x="3990" y="1130"/>
                  </a:cubicBezTo>
                  <a:cubicBezTo>
                    <a:pt x="3677" y="1130"/>
                    <a:pt x="3424" y="877"/>
                    <a:pt x="3424" y="567"/>
                  </a:cubicBezTo>
                  <a:cubicBezTo>
                    <a:pt x="3424" y="254"/>
                    <a:pt x="3171" y="1"/>
                    <a:pt x="286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16"/>
          <p:cNvSpPr txBox="1"/>
          <p:nvPr>
            <p:ph idx="4294967295" type="ctrTitle"/>
          </p:nvPr>
        </p:nvSpPr>
        <p:spPr>
          <a:xfrm>
            <a:off x="911700" y="581925"/>
            <a:ext cx="5265300" cy="678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Renforcement</a:t>
            </a:r>
            <a:endParaRPr>
              <a:solidFill>
                <a:schemeClr val="accent1"/>
              </a:solidFill>
              <a:latin typeface="Fira Sans ExtraBold"/>
              <a:ea typeface="Fira Sans ExtraBold"/>
              <a:cs typeface="Fira Sans ExtraBold"/>
              <a:sym typeface="Fira Sans ExtraBold"/>
            </a:endParaRPr>
          </a:p>
        </p:txBody>
      </p:sp>
      <p:sp>
        <p:nvSpPr>
          <p:cNvPr id="126" name="Google Shape;126;p16"/>
          <p:cNvSpPr txBox="1"/>
          <p:nvPr>
            <p:ph idx="4294967295" type="ctrTitle"/>
          </p:nvPr>
        </p:nvSpPr>
        <p:spPr>
          <a:xfrm>
            <a:off x="911700" y="1259925"/>
            <a:ext cx="6537300" cy="100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chemeClr val="dk2"/>
                </a:solidFill>
                <a:latin typeface="Barlow"/>
                <a:ea typeface="Barlow"/>
                <a:cs typeface="Barlow"/>
                <a:sym typeface="Barlow"/>
              </a:rPr>
              <a:t>Quel est le délit ?</a:t>
            </a:r>
            <a:endParaRPr sz="2200">
              <a:solidFill>
                <a:schemeClr val="dk2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127" name="Google Shape;127;p16"/>
          <p:cNvSpPr/>
          <p:nvPr/>
        </p:nvSpPr>
        <p:spPr>
          <a:xfrm>
            <a:off x="932475" y="2227000"/>
            <a:ext cx="7319100" cy="813300"/>
          </a:xfrm>
          <a:prstGeom prst="rect">
            <a:avLst/>
          </a:prstGeom>
          <a:solidFill>
            <a:schemeClr val="dk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chemeClr val="lt1"/>
                </a:solidFill>
                <a:latin typeface="Fira Sans Black"/>
                <a:ea typeface="Fira Sans Black"/>
                <a:cs typeface="Fira Sans Black"/>
                <a:sym typeface="Fira Sans Black"/>
              </a:rPr>
              <a:t>A. </a:t>
            </a:r>
            <a:r>
              <a:rPr lang="en" sz="2200">
                <a:solidFill>
                  <a:schemeClr val="lt1"/>
                </a:solidFill>
                <a:latin typeface="Fira Sans"/>
                <a:ea typeface="Fira Sans"/>
                <a:cs typeface="Fira Sans"/>
                <a:sym typeface="Fira Sans"/>
              </a:rPr>
              <a:t>Diffuser une photo sans consentement</a:t>
            </a:r>
            <a:endParaRPr sz="2200">
              <a:solidFill>
                <a:schemeClr val="lt1"/>
              </a:solidFill>
              <a:latin typeface="Fira Sans"/>
              <a:ea typeface="Fira Sans"/>
              <a:cs typeface="Fira Sans"/>
              <a:sym typeface="Fira Sans"/>
            </a:endParaRPr>
          </a:p>
        </p:txBody>
      </p:sp>
      <p:sp>
        <p:nvSpPr>
          <p:cNvPr id="128" name="Google Shape;128;p16"/>
          <p:cNvSpPr/>
          <p:nvPr/>
        </p:nvSpPr>
        <p:spPr>
          <a:xfrm>
            <a:off x="932475" y="3213775"/>
            <a:ext cx="7319100" cy="8133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rgbClr val="213A8E"/>
                </a:solidFill>
                <a:latin typeface="Fira Sans Black"/>
                <a:ea typeface="Fira Sans Black"/>
                <a:cs typeface="Fira Sans Black"/>
                <a:sym typeface="Fira Sans Black"/>
              </a:rPr>
              <a:t>B. </a:t>
            </a:r>
            <a:r>
              <a:rPr lang="en" sz="2200">
                <a:solidFill>
                  <a:srgbClr val="213A8E"/>
                </a:solidFill>
                <a:latin typeface="Fira Sans"/>
                <a:ea typeface="Fira Sans"/>
                <a:cs typeface="Fira Sans"/>
                <a:sym typeface="Fira Sans"/>
              </a:rPr>
              <a:t>Être pris en photo nu</a:t>
            </a:r>
            <a:endParaRPr sz="2200">
              <a:solidFill>
                <a:srgbClr val="213A8E"/>
              </a:solidFill>
              <a:latin typeface="Fira Sans"/>
              <a:ea typeface="Fira Sans"/>
              <a:cs typeface="Fira Sans"/>
              <a:sym typeface="Fira Sans"/>
            </a:endParaRPr>
          </a:p>
        </p:txBody>
      </p:sp>
      <p:pic>
        <p:nvPicPr>
          <p:cNvPr id="129" name="Google Shape;129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831600" y="436125"/>
            <a:ext cx="1617400" cy="1617400"/>
          </a:xfrm>
          <a:prstGeom prst="rect">
            <a:avLst/>
          </a:prstGeom>
          <a:noFill/>
          <a:ln>
            <a:noFill/>
          </a:ln>
        </p:spPr>
      </p:pic>
      <p:sp>
        <p:nvSpPr>
          <p:cNvPr id="130" name="Google Shape;130;p16"/>
          <p:cNvSpPr txBox="1"/>
          <p:nvPr>
            <p:ph idx="12" type="sldNum"/>
          </p:nvPr>
        </p:nvSpPr>
        <p:spPr>
          <a:xfrm>
            <a:off x="7082975" y="4587025"/>
            <a:ext cx="1938000" cy="41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page </a:t>
            </a:r>
            <a:fld id="{00000000-1234-1234-1234-123412341234}" type="slidenum">
              <a:rPr lang="en"/>
              <a:t>‹#›</a:t>
            </a:fld>
            <a:r>
              <a:rPr lang="en"/>
              <a:t> sur 7</a:t>
            </a:r>
            <a:endParaRPr/>
          </a:p>
        </p:txBody>
      </p:sp>
      <p:grpSp>
        <p:nvGrpSpPr>
          <p:cNvPr id="131" name="Google Shape;131;p16"/>
          <p:cNvGrpSpPr/>
          <p:nvPr/>
        </p:nvGrpSpPr>
        <p:grpSpPr>
          <a:xfrm>
            <a:off x="150854" y="294102"/>
            <a:ext cx="339253" cy="339253"/>
            <a:chOff x="6235400" y="249400"/>
            <a:chExt cx="481825" cy="481825"/>
          </a:xfrm>
        </p:grpSpPr>
        <p:sp>
          <p:nvSpPr>
            <p:cNvPr id="132" name="Google Shape;132;p16"/>
            <p:cNvSpPr/>
            <p:nvPr/>
          </p:nvSpPr>
          <p:spPr>
            <a:xfrm>
              <a:off x="6425625" y="482025"/>
              <a:ext cx="177700" cy="135375"/>
            </a:xfrm>
            <a:custGeom>
              <a:rect b="b" l="l" r="r" t="t"/>
              <a:pathLst>
                <a:path extrusionOk="0" h="5415" w="7108">
                  <a:moveTo>
                    <a:pt x="5415" y="0"/>
                  </a:moveTo>
                  <a:lnTo>
                    <a:pt x="1" y="5415"/>
                  </a:lnTo>
                  <a:lnTo>
                    <a:pt x="7107" y="5415"/>
                  </a:lnTo>
                  <a:lnTo>
                    <a:pt x="7107" y="1696"/>
                  </a:lnTo>
                  <a:lnTo>
                    <a:pt x="541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33" name="Google Shape;133;p16"/>
            <p:cNvSpPr/>
            <p:nvPr/>
          </p:nvSpPr>
          <p:spPr>
            <a:xfrm>
              <a:off x="6462150" y="419775"/>
              <a:ext cx="28250" cy="28250"/>
            </a:xfrm>
            <a:custGeom>
              <a:rect b="b" l="l" r="r" t="t"/>
              <a:pathLst>
                <a:path extrusionOk="0" h="1130" w="1130">
                  <a:moveTo>
                    <a:pt x="566" y="0"/>
                  </a:moveTo>
                  <a:cubicBezTo>
                    <a:pt x="253" y="0"/>
                    <a:pt x="0" y="250"/>
                    <a:pt x="0" y="563"/>
                  </a:cubicBezTo>
                  <a:cubicBezTo>
                    <a:pt x="0" y="876"/>
                    <a:pt x="253" y="1129"/>
                    <a:pt x="566" y="1129"/>
                  </a:cubicBezTo>
                  <a:cubicBezTo>
                    <a:pt x="877" y="1129"/>
                    <a:pt x="1130" y="876"/>
                    <a:pt x="1130" y="563"/>
                  </a:cubicBezTo>
                  <a:cubicBezTo>
                    <a:pt x="1130" y="250"/>
                    <a:pt x="877" y="0"/>
                    <a:pt x="5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34" name="Google Shape;134;p16"/>
            <p:cNvSpPr/>
            <p:nvPr/>
          </p:nvSpPr>
          <p:spPr>
            <a:xfrm>
              <a:off x="6349225" y="508600"/>
              <a:ext cx="113625" cy="108800"/>
            </a:xfrm>
            <a:custGeom>
              <a:rect b="b" l="l" r="r" t="t"/>
              <a:pathLst>
                <a:path extrusionOk="0" h="4352" w="4545">
                  <a:moveTo>
                    <a:pt x="2858" y="0"/>
                  </a:moveTo>
                  <a:lnTo>
                    <a:pt x="0" y="2623"/>
                  </a:lnTo>
                  <a:lnTo>
                    <a:pt x="0" y="4352"/>
                  </a:lnTo>
                  <a:lnTo>
                    <a:pt x="1461" y="4352"/>
                  </a:lnTo>
                  <a:lnTo>
                    <a:pt x="4544" y="1265"/>
                  </a:lnTo>
                  <a:lnTo>
                    <a:pt x="285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35" name="Google Shape;135;p16"/>
            <p:cNvSpPr/>
            <p:nvPr/>
          </p:nvSpPr>
          <p:spPr>
            <a:xfrm>
              <a:off x="6349225" y="363300"/>
              <a:ext cx="254100" cy="172575"/>
            </a:xfrm>
            <a:custGeom>
              <a:rect b="b" l="l" r="r" t="t"/>
              <a:pathLst>
                <a:path extrusionOk="0" h="6903" w="10164">
                  <a:moveTo>
                    <a:pt x="5083" y="1130"/>
                  </a:moveTo>
                  <a:cubicBezTo>
                    <a:pt x="5767" y="1130"/>
                    <a:pt x="6384" y="1542"/>
                    <a:pt x="6646" y="2175"/>
                  </a:cubicBezTo>
                  <a:cubicBezTo>
                    <a:pt x="6908" y="2807"/>
                    <a:pt x="6764" y="3536"/>
                    <a:pt x="6279" y="4021"/>
                  </a:cubicBezTo>
                  <a:cubicBezTo>
                    <a:pt x="5955" y="4345"/>
                    <a:pt x="5521" y="4517"/>
                    <a:pt x="5081" y="4517"/>
                  </a:cubicBezTo>
                  <a:cubicBezTo>
                    <a:pt x="4862" y="4517"/>
                    <a:pt x="4642" y="4475"/>
                    <a:pt x="4433" y="4388"/>
                  </a:cubicBezTo>
                  <a:cubicBezTo>
                    <a:pt x="3801" y="4126"/>
                    <a:pt x="3388" y="3509"/>
                    <a:pt x="3388" y="2822"/>
                  </a:cubicBezTo>
                  <a:cubicBezTo>
                    <a:pt x="3388" y="1886"/>
                    <a:pt x="4147" y="1130"/>
                    <a:pt x="5083" y="1130"/>
                  </a:cubicBezTo>
                  <a:close/>
                  <a:moveTo>
                    <a:pt x="0" y="1"/>
                  </a:moveTo>
                  <a:lnTo>
                    <a:pt x="0" y="6903"/>
                  </a:lnTo>
                  <a:lnTo>
                    <a:pt x="2443" y="4665"/>
                  </a:lnTo>
                  <a:cubicBezTo>
                    <a:pt x="2549" y="4567"/>
                    <a:pt x="2686" y="4517"/>
                    <a:pt x="2824" y="4517"/>
                  </a:cubicBezTo>
                  <a:cubicBezTo>
                    <a:pt x="2943" y="4517"/>
                    <a:pt x="3062" y="4554"/>
                    <a:pt x="3162" y="4629"/>
                  </a:cubicBezTo>
                  <a:lnTo>
                    <a:pt x="5351" y="6270"/>
                  </a:lnTo>
                  <a:lnTo>
                    <a:pt x="8071" y="3551"/>
                  </a:lnTo>
                  <a:cubicBezTo>
                    <a:pt x="8181" y="3441"/>
                    <a:pt x="8325" y="3386"/>
                    <a:pt x="8470" y="3386"/>
                  </a:cubicBezTo>
                  <a:cubicBezTo>
                    <a:pt x="8614" y="3386"/>
                    <a:pt x="8759" y="3441"/>
                    <a:pt x="8869" y="3551"/>
                  </a:cubicBezTo>
                  <a:lnTo>
                    <a:pt x="10163" y="4846"/>
                  </a:lnTo>
                  <a:lnTo>
                    <a:pt x="1016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36" name="Google Shape;136;p16"/>
            <p:cNvSpPr/>
            <p:nvPr/>
          </p:nvSpPr>
          <p:spPr>
            <a:xfrm>
              <a:off x="6235400" y="249400"/>
              <a:ext cx="481825" cy="481825"/>
            </a:xfrm>
            <a:custGeom>
              <a:rect b="b" l="l" r="r" t="t"/>
              <a:pathLst>
                <a:path extrusionOk="0" h="19273" w="19273">
                  <a:moveTo>
                    <a:pt x="15283" y="3427"/>
                  </a:moveTo>
                  <a:cubicBezTo>
                    <a:pt x="15593" y="3427"/>
                    <a:pt x="15846" y="3677"/>
                    <a:pt x="15846" y="3991"/>
                  </a:cubicBezTo>
                  <a:lnTo>
                    <a:pt x="15846" y="15283"/>
                  </a:lnTo>
                  <a:cubicBezTo>
                    <a:pt x="15846" y="15596"/>
                    <a:pt x="15593" y="15849"/>
                    <a:pt x="15283" y="15849"/>
                  </a:cubicBezTo>
                  <a:lnTo>
                    <a:pt x="3990" y="15849"/>
                  </a:lnTo>
                  <a:cubicBezTo>
                    <a:pt x="3677" y="15849"/>
                    <a:pt x="3424" y="15596"/>
                    <a:pt x="3424" y="15283"/>
                  </a:cubicBezTo>
                  <a:lnTo>
                    <a:pt x="3424" y="3991"/>
                  </a:lnTo>
                  <a:cubicBezTo>
                    <a:pt x="3424" y="3677"/>
                    <a:pt x="3677" y="3427"/>
                    <a:pt x="3990" y="3427"/>
                  </a:cubicBezTo>
                  <a:close/>
                  <a:moveTo>
                    <a:pt x="564" y="1"/>
                  </a:moveTo>
                  <a:cubicBezTo>
                    <a:pt x="250" y="1"/>
                    <a:pt x="0" y="254"/>
                    <a:pt x="0" y="567"/>
                  </a:cubicBezTo>
                  <a:lnTo>
                    <a:pt x="0" y="2861"/>
                  </a:lnTo>
                  <a:cubicBezTo>
                    <a:pt x="0" y="3175"/>
                    <a:pt x="250" y="3427"/>
                    <a:pt x="564" y="3427"/>
                  </a:cubicBezTo>
                  <a:cubicBezTo>
                    <a:pt x="877" y="3427"/>
                    <a:pt x="1127" y="3677"/>
                    <a:pt x="1127" y="3991"/>
                  </a:cubicBezTo>
                  <a:cubicBezTo>
                    <a:pt x="1127" y="4304"/>
                    <a:pt x="877" y="4557"/>
                    <a:pt x="564" y="4557"/>
                  </a:cubicBezTo>
                  <a:cubicBezTo>
                    <a:pt x="250" y="4557"/>
                    <a:pt x="0" y="4807"/>
                    <a:pt x="0" y="5120"/>
                  </a:cubicBezTo>
                  <a:lnTo>
                    <a:pt x="0" y="8507"/>
                  </a:lnTo>
                  <a:cubicBezTo>
                    <a:pt x="0" y="8821"/>
                    <a:pt x="250" y="9074"/>
                    <a:pt x="564" y="9074"/>
                  </a:cubicBezTo>
                  <a:cubicBezTo>
                    <a:pt x="877" y="9074"/>
                    <a:pt x="1127" y="9324"/>
                    <a:pt x="1127" y="9637"/>
                  </a:cubicBezTo>
                  <a:cubicBezTo>
                    <a:pt x="1127" y="9950"/>
                    <a:pt x="877" y="10203"/>
                    <a:pt x="564" y="10203"/>
                  </a:cubicBezTo>
                  <a:cubicBezTo>
                    <a:pt x="250" y="10203"/>
                    <a:pt x="0" y="10453"/>
                    <a:pt x="0" y="10766"/>
                  </a:cubicBezTo>
                  <a:lnTo>
                    <a:pt x="0" y="14154"/>
                  </a:lnTo>
                  <a:cubicBezTo>
                    <a:pt x="0" y="14467"/>
                    <a:pt x="250" y="14720"/>
                    <a:pt x="564" y="14720"/>
                  </a:cubicBezTo>
                  <a:cubicBezTo>
                    <a:pt x="877" y="14720"/>
                    <a:pt x="1127" y="14970"/>
                    <a:pt x="1127" y="15283"/>
                  </a:cubicBezTo>
                  <a:cubicBezTo>
                    <a:pt x="1127" y="15596"/>
                    <a:pt x="877" y="15849"/>
                    <a:pt x="564" y="15849"/>
                  </a:cubicBezTo>
                  <a:cubicBezTo>
                    <a:pt x="250" y="15849"/>
                    <a:pt x="0" y="16099"/>
                    <a:pt x="0" y="16412"/>
                  </a:cubicBezTo>
                  <a:lnTo>
                    <a:pt x="0" y="18710"/>
                  </a:lnTo>
                  <a:cubicBezTo>
                    <a:pt x="0" y="19020"/>
                    <a:pt x="250" y="19273"/>
                    <a:pt x="564" y="19273"/>
                  </a:cubicBezTo>
                  <a:lnTo>
                    <a:pt x="2861" y="19273"/>
                  </a:lnTo>
                  <a:cubicBezTo>
                    <a:pt x="3171" y="19273"/>
                    <a:pt x="3424" y="19020"/>
                    <a:pt x="3424" y="18710"/>
                  </a:cubicBezTo>
                  <a:cubicBezTo>
                    <a:pt x="3424" y="18396"/>
                    <a:pt x="3677" y="18143"/>
                    <a:pt x="3990" y="18143"/>
                  </a:cubicBezTo>
                  <a:cubicBezTo>
                    <a:pt x="4300" y="18143"/>
                    <a:pt x="4553" y="18396"/>
                    <a:pt x="4553" y="18710"/>
                  </a:cubicBezTo>
                  <a:cubicBezTo>
                    <a:pt x="4553" y="19020"/>
                    <a:pt x="4806" y="19273"/>
                    <a:pt x="5120" y="19273"/>
                  </a:cubicBezTo>
                  <a:lnTo>
                    <a:pt x="8507" y="19273"/>
                  </a:lnTo>
                  <a:cubicBezTo>
                    <a:pt x="8817" y="19273"/>
                    <a:pt x="9070" y="19020"/>
                    <a:pt x="9070" y="18710"/>
                  </a:cubicBezTo>
                  <a:cubicBezTo>
                    <a:pt x="9070" y="18396"/>
                    <a:pt x="9323" y="18143"/>
                    <a:pt x="9636" y="18143"/>
                  </a:cubicBezTo>
                  <a:cubicBezTo>
                    <a:pt x="9947" y="18143"/>
                    <a:pt x="10200" y="18396"/>
                    <a:pt x="10200" y="18710"/>
                  </a:cubicBezTo>
                  <a:cubicBezTo>
                    <a:pt x="10200" y="19020"/>
                    <a:pt x="10452" y="19273"/>
                    <a:pt x="10766" y="19273"/>
                  </a:cubicBezTo>
                  <a:lnTo>
                    <a:pt x="14153" y="19273"/>
                  </a:lnTo>
                  <a:cubicBezTo>
                    <a:pt x="14463" y="19273"/>
                    <a:pt x="14716" y="19020"/>
                    <a:pt x="14716" y="18710"/>
                  </a:cubicBezTo>
                  <a:cubicBezTo>
                    <a:pt x="14716" y="18396"/>
                    <a:pt x="14969" y="18143"/>
                    <a:pt x="15283" y="18143"/>
                  </a:cubicBezTo>
                  <a:cubicBezTo>
                    <a:pt x="15593" y="18143"/>
                    <a:pt x="15846" y="18396"/>
                    <a:pt x="15846" y="18710"/>
                  </a:cubicBezTo>
                  <a:cubicBezTo>
                    <a:pt x="15846" y="19020"/>
                    <a:pt x="16099" y="19273"/>
                    <a:pt x="16412" y="19273"/>
                  </a:cubicBezTo>
                  <a:lnTo>
                    <a:pt x="18706" y="19273"/>
                  </a:lnTo>
                  <a:cubicBezTo>
                    <a:pt x="19019" y="19273"/>
                    <a:pt x="19272" y="19020"/>
                    <a:pt x="19272" y="18710"/>
                  </a:cubicBezTo>
                  <a:lnTo>
                    <a:pt x="19272" y="16412"/>
                  </a:lnTo>
                  <a:cubicBezTo>
                    <a:pt x="19272" y="16099"/>
                    <a:pt x="19019" y="15849"/>
                    <a:pt x="18706" y="15849"/>
                  </a:cubicBezTo>
                  <a:cubicBezTo>
                    <a:pt x="18393" y="15849"/>
                    <a:pt x="18143" y="15596"/>
                    <a:pt x="18143" y="15283"/>
                  </a:cubicBezTo>
                  <a:cubicBezTo>
                    <a:pt x="18143" y="14970"/>
                    <a:pt x="18393" y="14720"/>
                    <a:pt x="18706" y="14720"/>
                  </a:cubicBezTo>
                  <a:cubicBezTo>
                    <a:pt x="19019" y="14720"/>
                    <a:pt x="19272" y="14467"/>
                    <a:pt x="19272" y="14154"/>
                  </a:cubicBezTo>
                  <a:lnTo>
                    <a:pt x="19272" y="10766"/>
                  </a:lnTo>
                  <a:cubicBezTo>
                    <a:pt x="19272" y="10453"/>
                    <a:pt x="19019" y="10203"/>
                    <a:pt x="18706" y="10203"/>
                  </a:cubicBezTo>
                  <a:cubicBezTo>
                    <a:pt x="18393" y="10203"/>
                    <a:pt x="18143" y="9950"/>
                    <a:pt x="18143" y="9637"/>
                  </a:cubicBezTo>
                  <a:cubicBezTo>
                    <a:pt x="18143" y="9324"/>
                    <a:pt x="18393" y="9074"/>
                    <a:pt x="18706" y="9074"/>
                  </a:cubicBezTo>
                  <a:cubicBezTo>
                    <a:pt x="19019" y="9074"/>
                    <a:pt x="19272" y="8821"/>
                    <a:pt x="19272" y="8507"/>
                  </a:cubicBezTo>
                  <a:lnTo>
                    <a:pt x="19272" y="5120"/>
                  </a:lnTo>
                  <a:cubicBezTo>
                    <a:pt x="19272" y="4807"/>
                    <a:pt x="19019" y="4557"/>
                    <a:pt x="18706" y="4557"/>
                  </a:cubicBezTo>
                  <a:cubicBezTo>
                    <a:pt x="18393" y="4557"/>
                    <a:pt x="18143" y="4304"/>
                    <a:pt x="18143" y="3991"/>
                  </a:cubicBezTo>
                  <a:cubicBezTo>
                    <a:pt x="18143" y="3677"/>
                    <a:pt x="18393" y="3427"/>
                    <a:pt x="18706" y="3427"/>
                  </a:cubicBezTo>
                  <a:cubicBezTo>
                    <a:pt x="19019" y="3427"/>
                    <a:pt x="19272" y="3175"/>
                    <a:pt x="19272" y="2861"/>
                  </a:cubicBezTo>
                  <a:lnTo>
                    <a:pt x="19272" y="567"/>
                  </a:lnTo>
                  <a:cubicBezTo>
                    <a:pt x="19272" y="254"/>
                    <a:pt x="19019" y="1"/>
                    <a:pt x="18706" y="1"/>
                  </a:cubicBezTo>
                  <a:lnTo>
                    <a:pt x="16412" y="1"/>
                  </a:lnTo>
                  <a:cubicBezTo>
                    <a:pt x="16099" y="1"/>
                    <a:pt x="15846" y="254"/>
                    <a:pt x="15846" y="567"/>
                  </a:cubicBezTo>
                  <a:cubicBezTo>
                    <a:pt x="15846" y="877"/>
                    <a:pt x="15593" y="1130"/>
                    <a:pt x="15283" y="1130"/>
                  </a:cubicBezTo>
                  <a:cubicBezTo>
                    <a:pt x="14969" y="1130"/>
                    <a:pt x="14716" y="877"/>
                    <a:pt x="14716" y="567"/>
                  </a:cubicBezTo>
                  <a:cubicBezTo>
                    <a:pt x="14716" y="254"/>
                    <a:pt x="14463" y="1"/>
                    <a:pt x="14153" y="1"/>
                  </a:cubicBezTo>
                  <a:lnTo>
                    <a:pt x="10766" y="1"/>
                  </a:lnTo>
                  <a:cubicBezTo>
                    <a:pt x="10452" y="1"/>
                    <a:pt x="10200" y="254"/>
                    <a:pt x="10200" y="567"/>
                  </a:cubicBezTo>
                  <a:cubicBezTo>
                    <a:pt x="10200" y="877"/>
                    <a:pt x="9947" y="1130"/>
                    <a:pt x="9636" y="1130"/>
                  </a:cubicBezTo>
                  <a:cubicBezTo>
                    <a:pt x="9323" y="1130"/>
                    <a:pt x="9070" y="877"/>
                    <a:pt x="9070" y="567"/>
                  </a:cubicBezTo>
                  <a:cubicBezTo>
                    <a:pt x="9070" y="254"/>
                    <a:pt x="8817" y="1"/>
                    <a:pt x="8507" y="1"/>
                  </a:cubicBezTo>
                  <a:lnTo>
                    <a:pt x="5120" y="1"/>
                  </a:lnTo>
                  <a:cubicBezTo>
                    <a:pt x="4806" y="1"/>
                    <a:pt x="4553" y="254"/>
                    <a:pt x="4553" y="567"/>
                  </a:cubicBezTo>
                  <a:cubicBezTo>
                    <a:pt x="4553" y="877"/>
                    <a:pt x="4300" y="1130"/>
                    <a:pt x="3990" y="1130"/>
                  </a:cubicBezTo>
                  <a:cubicBezTo>
                    <a:pt x="3677" y="1130"/>
                    <a:pt x="3424" y="877"/>
                    <a:pt x="3424" y="567"/>
                  </a:cubicBezTo>
                  <a:cubicBezTo>
                    <a:pt x="3424" y="254"/>
                    <a:pt x="3171" y="1"/>
                    <a:pt x="286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17"/>
          <p:cNvSpPr txBox="1"/>
          <p:nvPr>
            <p:ph idx="4294967295" type="ctrTitle"/>
          </p:nvPr>
        </p:nvSpPr>
        <p:spPr>
          <a:xfrm>
            <a:off x="911700" y="581925"/>
            <a:ext cx="5265300" cy="678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Renforcement</a:t>
            </a:r>
            <a:endParaRPr>
              <a:solidFill>
                <a:schemeClr val="accent1"/>
              </a:solidFill>
              <a:latin typeface="Fira Sans ExtraBold"/>
              <a:ea typeface="Fira Sans ExtraBold"/>
              <a:cs typeface="Fira Sans ExtraBold"/>
              <a:sym typeface="Fira Sans ExtraBold"/>
            </a:endParaRPr>
          </a:p>
        </p:txBody>
      </p:sp>
      <p:sp>
        <p:nvSpPr>
          <p:cNvPr id="142" name="Google Shape;142;p17"/>
          <p:cNvSpPr txBox="1"/>
          <p:nvPr>
            <p:ph idx="4294967295" type="ctrTitle"/>
          </p:nvPr>
        </p:nvSpPr>
        <p:spPr>
          <a:xfrm>
            <a:off x="911700" y="2176500"/>
            <a:ext cx="6207300" cy="790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>
                <a:solidFill>
                  <a:schemeClr val="dk2"/>
                </a:solidFill>
                <a:latin typeface="Barlow"/>
                <a:ea typeface="Barlow"/>
                <a:cs typeface="Barlow"/>
                <a:sym typeface="Barlow"/>
              </a:rPr>
              <a:t>Quelles sont les solutions </a:t>
            </a:r>
            <a:r>
              <a:rPr lang="en" sz="4000">
                <a:solidFill>
                  <a:schemeClr val="dk2"/>
                </a:solidFill>
                <a:latin typeface="Barlow"/>
                <a:ea typeface="Barlow"/>
                <a:cs typeface="Barlow"/>
                <a:sym typeface="Barlow"/>
              </a:rPr>
              <a:t> ?</a:t>
            </a:r>
            <a:endParaRPr sz="4000">
              <a:solidFill>
                <a:schemeClr val="dk2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pic>
        <p:nvPicPr>
          <p:cNvPr id="143" name="Google Shape;143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183700" y="337550"/>
            <a:ext cx="1522600" cy="1522600"/>
          </a:xfrm>
          <a:prstGeom prst="rect">
            <a:avLst/>
          </a:prstGeom>
          <a:noFill/>
          <a:ln>
            <a:noFill/>
          </a:ln>
        </p:spPr>
      </p:pic>
      <p:sp>
        <p:nvSpPr>
          <p:cNvPr id="144" name="Google Shape;144;p17"/>
          <p:cNvSpPr txBox="1"/>
          <p:nvPr>
            <p:ph idx="12" type="sldNum"/>
          </p:nvPr>
        </p:nvSpPr>
        <p:spPr>
          <a:xfrm>
            <a:off x="7082975" y="4587025"/>
            <a:ext cx="1938000" cy="41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page </a:t>
            </a:r>
            <a:fld id="{00000000-1234-1234-1234-123412341234}" type="slidenum">
              <a:rPr lang="en"/>
              <a:t>‹#›</a:t>
            </a:fld>
            <a:r>
              <a:rPr lang="en"/>
              <a:t> sur 7</a:t>
            </a:r>
            <a:endParaRPr/>
          </a:p>
        </p:txBody>
      </p:sp>
      <p:grpSp>
        <p:nvGrpSpPr>
          <p:cNvPr id="145" name="Google Shape;145;p17"/>
          <p:cNvGrpSpPr/>
          <p:nvPr/>
        </p:nvGrpSpPr>
        <p:grpSpPr>
          <a:xfrm>
            <a:off x="150854" y="294102"/>
            <a:ext cx="339253" cy="339253"/>
            <a:chOff x="6235400" y="249400"/>
            <a:chExt cx="481825" cy="481825"/>
          </a:xfrm>
        </p:grpSpPr>
        <p:sp>
          <p:nvSpPr>
            <p:cNvPr id="146" name="Google Shape;146;p17"/>
            <p:cNvSpPr/>
            <p:nvPr/>
          </p:nvSpPr>
          <p:spPr>
            <a:xfrm>
              <a:off x="6425625" y="482025"/>
              <a:ext cx="177700" cy="135375"/>
            </a:xfrm>
            <a:custGeom>
              <a:rect b="b" l="l" r="r" t="t"/>
              <a:pathLst>
                <a:path extrusionOk="0" h="5415" w="7108">
                  <a:moveTo>
                    <a:pt x="5415" y="0"/>
                  </a:moveTo>
                  <a:lnTo>
                    <a:pt x="1" y="5415"/>
                  </a:lnTo>
                  <a:lnTo>
                    <a:pt x="7107" y="5415"/>
                  </a:lnTo>
                  <a:lnTo>
                    <a:pt x="7107" y="1696"/>
                  </a:lnTo>
                  <a:lnTo>
                    <a:pt x="541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47" name="Google Shape;147;p17"/>
            <p:cNvSpPr/>
            <p:nvPr/>
          </p:nvSpPr>
          <p:spPr>
            <a:xfrm>
              <a:off x="6462150" y="419775"/>
              <a:ext cx="28250" cy="28250"/>
            </a:xfrm>
            <a:custGeom>
              <a:rect b="b" l="l" r="r" t="t"/>
              <a:pathLst>
                <a:path extrusionOk="0" h="1130" w="1130">
                  <a:moveTo>
                    <a:pt x="566" y="0"/>
                  </a:moveTo>
                  <a:cubicBezTo>
                    <a:pt x="253" y="0"/>
                    <a:pt x="0" y="250"/>
                    <a:pt x="0" y="563"/>
                  </a:cubicBezTo>
                  <a:cubicBezTo>
                    <a:pt x="0" y="876"/>
                    <a:pt x="253" y="1129"/>
                    <a:pt x="566" y="1129"/>
                  </a:cubicBezTo>
                  <a:cubicBezTo>
                    <a:pt x="877" y="1129"/>
                    <a:pt x="1130" y="876"/>
                    <a:pt x="1130" y="563"/>
                  </a:cubicBezTo>
                  <a:cubicBezTo>
                    <a:pt x="1130" y="250"/>
                    <a:pt x="877" y="0"/>
                    <a:pt x="5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48" name="Google Shape;148;p17"/>
            <p:cNvSpPr/>
            <p:nvPr/>
          </p:nvSpPr>
          <p:spPr>
            <a:xfrm>
              <a:off x="6349225" y="508600"/>
              <a:ext cx="113625" cy="108800"/>
            </a:xfrm>
            <a:custGeom>
              <a:rect b="b" l="l" r="r" t="t"/>
              <a:pathLst>
                <a:path extrusionOk="0" h="4352" w="4545">
                  <a:moveTo>
                    <a:pt x="2858" y="0"/>
                  </a:moveTo>
                  <a:lnTo>
                    <a:pt x="0" y="2623"/>
                  </a:lnTo>
                  <a:lnTo>
                    <a:pt x="0" y="4352"/>
                  </a:lnTo>
                  <a:lnTo>
                    <a:pt x="1461" y="4352"/>
                  </a:lnTo>
                  <a:lnTo>
                    <a:pt x="4544" y="1265"/>
                  </a:lnTo>
                  <a:lnTo>
                    <a:pt x="285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49" name="Google Shape;149;p17"/>
            <p:cNvSpPr/>
            <p:nvPr/>
          </p:nvSpPr>
          <p:spPr>
            <a:xfrm>
              <a:off x="6349225" y="363300"/>
              <a:ext cx="254100" cy="172575"/>
            </a:xfrm>
            <a:custGeom>
              <a:rect b="b" l="l" r="r" t="t"/>
              <a:pathLst>
                <a:path extrusionOk="0" h="6903" w="10164">
                  <a:moveTo>
                    <a:pt x="5083" y="1130"/>
                  </a:moveTo>
                  <a:cubicBezTo>
                    <a:pt x="5767" y="1130"/>
                    <a:pt x="6384" y="1542"/>
                    <a:pt x="6646" y="2175"/>
                  </a:cubicBezTo>
                  <a:cubicBezTo>
                    <a:pt x="6908" y="2807"/>
                    <a:pt x="6764" y="3536"/>
                    <a:pt x="6279" y="4021"/>
                  </a:cubicBezTo>
                  <a:cubicBezTo>
                    <a:pt x="5955" y="4345"/>
                    <a:pt x="5521" y="4517"/>
                    <a:pt x="5081" y="4517"/>
                  </a:cubicBezTo>
                  <a:cubicBezTo>
                    <a:pt x="4862" y="4517"/>
                    <a:pt x="4642" y="4475"/>
                    <a:pt x="4433" y="4388"/>
                  </a:cubicBezTo>
                  <a:cubicBezTo>
                    <a:pt x="3801" y="4126"/>
                    <a:pt x="3388" y="3509"/>
                    <a:pt x="3388" y="2822"/>
                  </a:cubicBezTo>
                  <a:cubicBezTo>
                    <a:pt x="3388" y="1886"/>
                    <a:pt x="4147" y="1130"/>
                    <a:pt x="5083" y="1130"/>
                  </a:cubicBezTo>
                  <a:close/>
                  <a:moveTo>
                    <a:pt x="0" y="1"/>
                  </a:moveTo>
                  <a:lnTo>
                    <a:pt x="0" y="6903"/>
                  </a:lnTo>
                  <a:lnTo>
                    <a:pt x="2443" y="4665"/>
                  </a:lnTo>
                  <a:cubicBezTo>
                    <a:pt x="2549" y="4567"/>
                    <a:pt x="2686" y="4517"/>
                    <a:pt x="2824" y="4517"/>
                  </a:cubicBezTo>
                  <a:cubicBezTo>
                    <a:pt x="2943" y="4517"/>
                    <a:pt x="3062" y="4554"/>
                    <a:pt x="3162" y="4629"/>
                  </a:cubicBezTo>
                  <a:lnTo>
                    <a:pt x="5351" y="6270"/>
                  </a:lnTo>
                  <a:lnTo>
                    <a:pt x="8071" y="3551"/>
                  </a:lnTo>
                  <a:cubicBezTo>
                    <a:pt x="8181" y="3441"/>
                    <a:pt x="8325" y="3386"/>
                    <a:pt x="8470" y="3386"/>
                  </a:cubicBezTo>
                  <a:cubicBezTo>
                    <a:pt x="8614" y="3386"/>
                    <a:pt x="8759" y="3441"/>
                    <a:pt x="8869" y="3551"/>
                  </a:cubicBezTo>
                  <a:lnTo>
                    <a:pt x="10163" y="4846"/>
                  </a:lnTo>
                  <a:lnTo>
                    <a:pt x="1016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50" name="Google Shape;150;p17"/>
            <p:cNvSpPr/>
            <p:nvPr/>
          </p:nvSpPr>
          <p:spPr>
            <a:xfrm>
              <a:off x="6235400" y="249400"/>
              <a:ext cx="481825" cy="481825"/>
            </a:xfrm>
            <a:custGeom>
              <a:rect b="b" l="l" r="r" t="t"/>
              <a:pathLst>
                <a:path extrusionOk="0" h="19273" w="19273">
                  <a:moveTo>
                    <a:pt x="15283" y="3427"/>
                  </a:moveTo>
                  <a:cubicBezTo>
                    <a:pt x="15593" y="3427"/>
                    <a:pt x="15846" y="3677"/>
                    <a:pt x="15846" y="3991"/>
                  </a:cubicBezTo>
                  <a:lnTo>
                    <a:pt x="15846" y="15283"/>
                  </a:lnTo>
                  <a:cubicBezTo>
                    <a:pt x="15846" y="15596"/>
                    <a:pt x="15593" y="15849"/>
                    <a:pt x="15283" y="15849"/>
                  </a:cubicBezTo>
                  <a:lnTo>
                    <a:pt x="3990" y="15849"/>
                  </a:lnTo>
                  <a:cubicBezTo>
                    <a:pt x="3677" y="15849"/>
                    <a:pt x="3424" y="15596"/>
                    <a:pt x="3424" y="15283"/>
                  </a:cubicBezTo>
                  <a:lnTo>
                    <a:pt x="3424" y="3991"/>
                  </a:lnTo>
                  <a:cubicBezTo>
                    <a:pt x="3424" y="3677"/>
                    <a:pt x="3677" y="3427"/>
                    <a:pt x="3990" y="3427"/>
                  </a:cubicBezTo>
                  <a:close/>
                  <a:moveTo>
                    <a:pt x="564" y="1"/>
                  </a:moveTo>
                  <a:cubicBezTo>
                    <a:pt x="250" y="1"/>
                    <a:pt x="0" y="254"/>
                    <a:pt x="0" y="567"/>
                  </a:cubicBezTo>
                  <a:lnTo>
                    <a:pt x="0" y="2861"/>
                  </a:lnTo>
                  <a:cubicBezTo>
                    <a:pt x="0" y="3175"/>
                    <a:pt x="250" y="3427"/>
                    <a:pt x="564" y="3427"/>
                  </a:cubicBezTo>
                  <a:cubicBezTo>
                    <a:pt x="877" y="3427"/>
                    <a:pt x="1127" y="3677"/>
                    <a:pt x="1127" y="3991"/>
                  </a:cubicBezTo>
                  <a:cubicBezTo>
                    <a:pt x="1127" y="4304"/>
                    <a:pt x="877" y="4557"/>
                    <a:pt x="564" y="4557"/>
                  </a:cubicBezTo>
                  <a:cubicBezTo>
                    <a:pt x="250" y="4557"/>
                    <a:pt x="0" y="4807"/>
                    <a:pt x="0" y="5120"/>
                  </a:cubicBezTo>
                  <a:lnTo>
                    <a:pt x="0" y="8507"/>
                  </a:lnTo>
                  <a:cubicBezTo>
                    <a:pt x="0" y="8821"/>
                    <a:pt x="250" y="9074"/>
                    <a:pt x="564" y="9074"/>
                  </a:cubicBezTo>
                  <a:cubicBezTo>
                    <a:pt x="877" y="9074"/>
                    <a:pt x="1127" y="9324"/>
                    <a:pt x="1127" y="9637"/>
                  </a:cubicBezTo>
                  <a:cubicBezTo>
                    <a:pt x="1127" y="9950"/>
                    <a:pt x="877" y="10203"/>
                    <a:pt x="564" y="10203"/>
                  </a:cubicBezTo>
                  <a:cubicBezTo>
                    <a:pt x="250" y="10203"/>
                    <a:pt x="0" y="10453"/>
                    <a:pt x="0" y="10766"/>
                  </a:cubicBezTo>
                  <a:lnTo>
                    <a:pt x="0" y="14154"/>
                  </a:lnTo>
                  <a:cubicBezTo>
                    <a:pt x="0" y="14467"/>
                    <a:pt x="250" y="14720"/>
                    <a:pt x="564" y="14720"/>
                  </a:cubicBezTo>
                  <a:cubicBezTo>
                    <a:pt x="877" y="14720"/>
                    <a:pt x="1127" y="14970"/>
                    <a:pt x="1127" y="15283"/>
                  </a:cubicBezTo>
                  <a:cubicBezTo>
                    <a:pt x="1127" y="15596"/>
                    <a:pt x="877" y="15849"/>
                    <a:pt x="564" y="15849"/>
                  </a:cubicBezTo>
                  <a:cubicBezTo>
                    <a:pt x="250" y="15849"/>
                    <a:pt x="0" y="16099"/>
                    <a:pt x="0" y="16412"/>
                  </a:cubicBezTo>
                  <a:lnTo>
                    <a:pt x="0" y="18710"/>
                  </a:lnTo>
                  <a:cubicBezTo>
                    <a:pt x="0" y="19020"/>
                    <a:pt x="250" y="19273"/>
                    <a:pt x="564" y="19273"/>
                  </a:cubicBezTo>
                  <a:lnTo>
                    <a:pt x="2861" y="19273"/>
                  </a:lnTo>
                  <a:cubicBezTo>
                    <a:pt x="3171" y="19273"/>
                    <a:pt x="3424" y="19020"/>
                    <a:pt x="3424" y="18710"/>
                  </a:cubicBezTo>
                  <a:cubicBezTo>
                    <a:pt x="3424" y="18396"/>
                    <a:pt x="3677" y="18143"/>
                    <a:pt x="3990" y="18143"/>
                  </a:cubicBezTo>
                  <a:cubicBezTo>
                    <a:pt x="4300" y="18143"/>
                    <a:pt x="4553" y="18396"/>
                    <a:pt x="4553" y="18710"/>
                  </a:cubicBezTo>
                  <a:cubicBezTo>
                    <a:pt x="4553" y="19020"/>
                    <a:pt x="4806" y="19273"/>
                    <a:pt x="5120" y="19273"/>
                  </a:cubicBezTo>
                  <a:lnTo>
                    <a:pt x="8507" y="19273"/>
                  </a:lnTo>
                  <a:cubicBezTo>
                    <a:pt x="8817" y="19273"/>
                    <a:pt x="9070" y="19020"/>
                    <a:pt x="9070" y="18710"/>
                  </a:cubicBezTo>
                  <a:cubicBezTo>
                    <a:pt x="9070" y="18396"/>
                    <a:pt x="9323" y="18143"/>
                    <a:pt x="9636" y="18143"/>
                  </a:cubicBezTo>
                  <a:cubicBezTo>
                    <a:pt x="9947" y="18143"/>
                    <a:pt x="10200" y="18396"/>
                    <a:pt x="10200" y="18710"/>
                  </a:cubicBezTo>
                  <a:cubicBezTo>
                    <a:pt x="10200" y="19020"/>
                    <a:pt x="10452" y="19273"/>
                    <a:pt x="10766" y="19273"/>
                  </a:cubicBezTo>
                  <a:lnTo>
                    <a:pt x="14153" y="19273"/>
                  </a:lnTo>
                  <a:cubicBezTo>
                    <a:pt x="14463" y="19273"/>
                    <a:pt x="14716" y="19020"/>
                    <a:pt x="14716" y="18710"/>
                  </a:cubicBezTo>
                  <a:cubicBezTo>
                    <a:pt x="14716" y="18396"/>
                    <a:pt x="14969" y="18143"/>
                    <a:pt x="15283" y="18143"/>
                  </a:cubicBezTo>
                  <a:cubicBezTo>
                    <a:pt x="15593" y="18143"/>
                    <a:pt x="15846" y="18396"/>
                    <a:pt x="15846" y="18710"/>
                  </a:cubicBezTo>
                  <a:cubicBezTo>
                    <a:pt x="15846" y="19020"/>
                    <a:pt x="16099" y="19273"/>
                    <a:pt x="16412" y="19273"/>
                  </a:cubicBezTo>
                  <a:lnTo>
                    <a:pt x="18706" y="19273"/>
                  </a:lnTo>
                  <a:cubicBezTo>
                    <a:pt x="19019" y="19273"/>
                    <a:pt x="19272" y="19020"/>
                    <a:pt x="19272" y="18710"/>
                  </a:cubicBezTo>
                  <a:lnTo>
                    <a:pt x="19272" y="16412"/>
                  </a:lnTo>
                  <a:cubicBezTo>
                    <a:pt x="19272" y="16099"/>
                    <a:pt x="19019" y="15849"/>
                    <a:pt x="18706" y="15849"/>
                  </a:cubicBezTo>
                  <a:cubicBezTo>
                    <a:pt x="18393" y="15849"/>
                    <a:pt x="18143" y="15596"/>
                    <a:pt x="18143" y="15283"/>
                  </a:cubicBezTo>
                  <a:cubicBezTo>
                    <a:pt x="18143" y="14970"/>
                    <a:pt x="18393" y="14720"/>
                    <a:pt x="18706" y="14720"/>
                  </a:cubicBezTo>
                  <a:cubicBezTo>
                    <a:pt x="19019" y="14720"/>
                    <a:pt x="19272" y="14467"/>
                    <a:pt x="19272" y="14154"/>
                  </a:cubicBezTo>
                  <a:lnTo>
                    <a:pt x="19272" y="10766"/>
                  </a:lnTo>
                  <a:cubicBezTo>
                    <a:pt x="19272" y="10453"/>
                    <a:pt x="19019" y="10203"/>
                    <a:pt x="18706" y="10203"/>
                  </a:cubicBezTo>
                  <a:cubicBezTo>
                    <a:pt x="18393" y="10203"/>
                    <a:pt x="18143" y="9950"/>
                    <a:pt x="18143" y="9637"/>
                  </a:cubicBezTo>
                  <a:cubicBezTo>
                    <a:pt x="18143" y="9324"/>
                    <a:pt x="18393" y="9074"/>
                    <a:pt x="18706" y="9074"/>
                  </a:cubicBezTo>
                  <a:cubicBezTo>
                    <a:pt x="19019" y="9074"/>
                    <a:pt x="19272" y="8821"/>
                    <a:pt x="19272" y="8507"/>
                  </a:cubicBezTo>
                  <a:lnTo>
                    <a:pt x="19272" y="5120"/>
                  </a:lnTo>
                  <a:cubicBezTo>
                    <a:pt x="19272" y="4807"/>
                    <a:pt x="19019" y="4557"/>
                    <a:pt x="18706" y="4557"/>
                  </a:cubicBezTo>
                  <a:cubicBezTo>
                    <a:pt x="18393" y="4557"/>
                    <a:pt x="18143" y="4304"/>
                    <a:pt x="18143" y="3991"/>
                  </a:cubicBezTo>
                  <a:cubicBezTo>
                    <a:pt x="18143" y="3677"/>
                    <a:pt x="18393" y="3427"/>
                    <a:pt x="18706" y="3427"/>
                  </a:cubicBezTo>
                  <a:cubicBezTo>
                    <a:pt x="19019" y="3427"/>
                    <a:pt x="19272" y="3175"/>
                    <a:pt x="19272" y="2861"/>
                  </a:cubicBezTo>
                  <a:lnTo>
                    <a:pt x="19272" y="567"/>
                  </a:lnTo>
                  <a:cubicBezTo>
                    <a:pt x="19272" y="254"/>
                    <a:pt x="19019" y="1"/>
                    <a:pt x="18706" y="1"/>
                  </a:cubicBezTo>
                  <a:lnTo>
                    <a:pt x="16412" y="1"/>
                  </a:lnTo>
                  <a:cubicBezTo>
                    <a:pt x="16099" y="1"/>
                    <a:pt x="15846" y="254"/>
                    <a:pt x="15846" y="567"/>
                  </a:cubicBezTo>
                  <a:cubicBezTo>
                    <a:pt x="15846" y="877"/>
                    <a:pt x="15593" y="1130"/>
                    <a:pt x="15283" y="1130"/>
                  </a:cubicBezTo>
                  <a:cubicBezTo>
                    <a:pt x="14969" y="1130"/>
                    <a:pt x="14716" y="877"/>
                    <a:pt x="14716" y="567"/>
                  </a:cubicBezTo>
                  <a:cubicBezTo>
                    <a:pt x="14716" y="254"/>
                    <a:pt x="14463" y="1"/>
                    <a:pt x="14153" y="1"/>
                  </a:cubicBezTo>
                  <a:lnTo>
                    <a:pt x="10766" y="1"/>
                  </a:lnTo>
                  <a:cubicBezTo>
                    <a:pt x="10452" y="1"/>
                    <a:pt x="10200" y="254"/>
                    <a:pt x="10200" y="567"/>
                  </a:cubicBezTo>
                  <a:cubicBezTo>
                    <a:pt x="10200" y="877"/>
                    <a:pt x="9947" y="1130"/>
                    <a:pt x="9636" y="1130"/>
                  </a:cubicBezTo>
                  <a:cubicBezTo>
                    <a:pt x="9323" y="1130"/>
                    <a:pt x="9070" y="877"/>
                    <a:pt x="9070" y="567"/>
                  </a:cubicBezTo>
                  <a:cubicBezTo>
                    <a:pt x="9070" y="254"/>
                    <a:pt x="8817" y="1"/>
                    <a:pt x="8507" y="1"/>
                  </a:cubicBezTo>
                  <a:lnTo>
                    <a:pt x="5120" y="1"/>
                  </a:lnTo>
                  <a:cubicBezTo>
                    <a:pt x="4806" y="1"/>
                    <a:pt x="4553" y="254"/>
                    <a:pt x="4553" y="567"/>
                  </a:cubicBezTo>
                  <a:cubicBezTo>
                    <a:pt x="4553" y="877"/>
                    <a:pt x="4300" y="1130"/>
                    <a:pt x="3990" y="1130"/>
                  </a:cubicBezTo>
                  <a:cubicBezTo>
                    <a:pt x="3677" y="1130"/>
                    <a:pt x="3424" y="877"/>
                    <a:pt x="3424" y="567"/>
                  </a:cubicBezTo>
                  <a:cubicBezTo>
                    <a:pt x="3424" y="254"/>
                    <a:pt x="3171" y="1"/>
                    <a:pt x="286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18"/>
          <p:cNvSpPr txBox="1"/>
          <p:nvPr>
            <p:ph idx="4294967295" type="ctrTitle"/>
          </p:nvPr>
        </p:nvSpPr>
        <p:spPr>
          <a:xfrm>
            <a:off x="911700" y="277125"/>
            <a:ext cx="5265300" cy="678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Renforcement</a:t>
            </a:r>
            <a:endParaRPr>
              <a:solidFill>
                <a:schemeClr val="accent1"/>
              </a:solidFill>
              <a:latin typeface="Fira Sans ExtraBold"/>
              <a:ea typeface="Fira Sans ExtraBold"/>
              <a:cs typeface="Fira Sans ExtraBold"/>
              <a:sym typeface="Fira Sans ExtraBold"/>
            </a:endParaRPr>
          </a:p>
        </p:txBody>
      </p:sp>
      <p:sp>
        <p:nvSpPr>
          <p:cNvPr id="156" name="Google Shape;156;p18"/>
          <p:cNvSpPr txBox="1"/>
          <p:nvPr>
            <p:ph idx="4294967295" type="ctrTitle"/>
          </p:nvPr>
        </p:nvSpPr>
        <p:spPr>
          <a:xfrm>
            <a:off x="911700" y="915775"/>
            <a:ext cx="5002200" cy="790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>
                <a:solidFill>
                  <a:schemeClr val="dk2"/>
                </a:solidFill>
                <a:latin typeface="Barlow"/>
                <a:ea typeface="Barlow"/>
                <a:cs typeface="Barlow"/>
                <a:sym typeface="Barlow"/>
              </a:rPr>
              <a:t>Demander à Romain d’enlever la photo</a:t>
            </a:r>
            <a:endParaRPr sz="4000">
              <a:solidFill>
                <a:schemeClr val="dk2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pic>
        <p:nvPicPr>
          <p:cNvPr id="157" name="Google Shape;157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85300" y="204775"/>
            <a:ext cx="1871700" cy="1871700"/>
          </a:xfrm>
          <a:prstGeom prst="rect">
            <a:avLst/>
          </a:prstGeom>
          <a:noFill/>
          <a:ln>
            <a:noFill/>
          </a:ln>
        </p:spPr>
      </p:pic>
      <p:sp>
        <p:nvSpPr>
          <p:cNvPr id="158" name="Google Shape;158;p18"/>
          <p:cNvSpPr txBox="1"/>
          <p:nvPr>
            <p:ph idx="4294967295" type="ctrTitle"/>
          </p:nvPr>
        </p:nvSpPr>
        <p:spPr>
          <a:xfrm>
            <a:off x="911700" y="2467050"/>
            <a:ext cx="5002200" cy="790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>
                <a:solidFill>
                  <a:schemeClr val="dk2"/>
                </a:solidFill>
                <a:latin typeface="Barlow"/>
                <a:ea typeface="Barlow"/>
                <a:cs typeface="Barlow"/>
                <a:sym typeface="Barlow"/>
              </a:rPr>
              <a:t>Porter plainte</a:t>
            </a:r>
            <a:endParaRPr sz="4000">
              <a:solidFill>
                <a:schemeClr val="dk2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159" name="Google Shape;159;p18"/>
          <p:cNvSpPr txBox="1"/>
          <p:nvPr>
            <p:ph idx="4294967295" type="ctrTitle"/>
          </p:nvPr>
        </p:nvSpPr>
        <p:spPr>
          <a:xfrm>
            <a:off x="911700" y="3512550"/>
            <a:ext cx="5527200" cy="790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>
                <a:solidFill>
                  <a:schemeClr val="dk2"/>
                </a:solidFill>
                <a:latin typeface="Barlow"/>
                <a:ea typeface="Barlow"/>
                <a:cs typeface="Barlow"/>
                <a:sym typeface="Barlow"/>
              </a:rPr>
              <a:t>Parler à une personne de confiance</a:t>
            </a:r>
            <a:endParaRPr sz="4000">
              <a:solidFill>
                <a:schemeClr val="dk2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160" name="Google Shape;160;p18"/>
          <p:cNvSpPr txBox="1"/>
          <p:nvPr>
            <p:ph idx="12" type="sldNum"/>
          </p:nvPr>
        </p:nvSpPr>
        <p:spPr>
          <a:xfrm>
            <a:off x="7082975" y="4587025"/>
            <a:ext cx="1938000" cy="41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page </a:t>
            </a:r>
            <a:fld id="{00000000-1234-1234-1234-123412341234}" type="slidenum">
              <a:rPr lang="en"/>
              <a:t>‹#›</a:t>
            </a:fld>
            <a:r>
              <a:rPr lang="en"/>
              <a:t> sur 7</a:t>
            </a:r>
            <a:endParaRPr/>
          </a:p>
        </p:txBody>
      </p:sp>
      <p:grpSp>
        <p:nvGrpSpPr>
          <p:cNvPr id="161" name="Google Shape;161;p18"/>
          <p:cNvGrpSpPr/>
          <p:nvPr/>
        </p:nvGrpSpPr>
        <p:grpSpPr>
          <a:xfrm>
            <a:off x="150854" y="294102"/>
            <a:ext cx="339253" cy="339253"/>
            <a:chOff x="6235400" y="249400"/>
            <a:chExt cx="481825" cy="481825"/>
          </a:xfrm>
        </p:grpSpPr>
        <p:sp>
          <p:nvSpPr>
            <p:cNvPr id="162" name="Google Shape;162;p18"/>
            <p:cNvSpPr/>
            <p:nvPr/>
          </p:nvSpPr>
          <p:spPr>
            <a:xfrm>
              <a:off x="6425625" y="482025"/>
              <a:ext cx="177700" cy="135375"/>
            </a:xfrm>
            <a:custGeom>
              <a:rect b="b" l="l" r="r" t="t"/>
              <a:pathLst>
                <a:path extrusionOk="0" h="5415" w="7108">
                  <a:moveTo>
                    <a:pt x="5415" y="0"/>
                  </a:moveTo>
                  <a:lnTo>
                    <a:pt x="1" y="5415"/>
                  </a:lnTo>
                  <a:lnTo>
                    <a:pt x="7107" y="5415"/>
                  </a:lnTo>
                  <a:lnTo>
                    <a:pt x="7107" y="1696"/>
                  </a:lnTo>
                  <a:lnTo>
                    <a:pt x="541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63" name="Google Shape;163;p18"/>
            <p:cNvSpPr/>
            <p:nvPr/>
          </p:nvSpPr>
          <p:spPr>
            <a:xfrm>
              <a:off x="6462150" y="419775"/>
              <a:ext cx="28250" cy="28250"/>
            </a:xfrm>
            <a:custGeom>
              <a:rect b="b" l="l" r="r" t="t"/>
              <a:pathLst>
                <a:path extrusionOk="0" h="1130" w="1130">
                  <a:moveTo>
                    <a:pt x="566" y="0"/>
                  </a:moveTo>
                  <a:cubicBezTo>
                    <a:pt x="253" y="0"/>
                    <a:pt x="0" y="250"/>
                    <a:pt x="0" y="563"/>
                  </a:cubicBezTo>
                  <a:cubicBezTo>
                    <a:pt x="0" y="876"/>
                    <a:pt x="253" y="1129"/>
                    <a:pt x="566" y="1129"/>
                  </a:cubicBezTo>
                  <a:cubicBezTo>
                    <a:pt x="877" y="1129"/>
                    <a:pt x="1130" y="876"/>
                    <a:pt x="1130" y="563"/>
                  </a:cubicBezTo>
                  <a:cubicBezTo>
                    <a:pt x="1130" y="250"/>
                    <a:pt x="877" y="0"/>
                    <a:pt x="5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64" name="Google Shape;164;p18"/>
            <p:cNvSpPr/>
            <p:nvPr/>
          </p:nvSpPr>
          <p:spPr>
            <a:xfrm>
              <a:off x="6349225" y="508600"/>
              <a:ext cx="113625" cy="108800"/>
            </a:xfrm>
            <a:custGeom>
              <a:rect b="b" l="l" r="r" t="t"/>
              <a:pathLst>
                <a:path extrusionOk="0" h="4352" w="4545">
                  <a:moveTo>
                    <a:pt x="2858" y="0"/>
                  </a:moveTo>
                  <a:lnTo>
                    <a:pt x="0" y="2623"/>
                  </a:lnTo>
                  <a:lnTo>
                    <a:pt x="0" y="4352"/>
                  </a:lnTo>
                  <a:lnTo>
                    <a:pt x="1461" y="4352"/>
                  </a:lnTo>
                  <a:lnTo>
                    <a:pt x="4544" y="1265"/>
                  </a:lnTo>
                  <a:lnTo>
                    <a:pt x="285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65" name="Google Shape;165;p18"/>
            <p:cNvSpPr/>
            <p:nvPr/>
          </p:nvSpPr>
          <p:spPr>
            <a:xfrm>
              <a:off x="6349225" y="363300"/>
              <a:ext cx="254100" cy="172575"/>
            </a:xfrm>
            <a:custGeom>
              <a:rect b="b" l="l" r="r" t="t"/>
              <a:pathLst>
                <a:path extrusionOk="0" h="6903" w="10164">
                  <a:moveTo>
                    <a:pt x="5083" y="1130"/>
                  </a:moveTo>
                  <a:cubicBezTo>
                    <a:pt x="5767" y="1130"/>
                    <a:pt x="6384" y="1542"/>
                    <a:pt x="6646" y="2175"/>
                  </a:cubicBezTo>
                  <a:cubicBezTo>
                    <a:pt x="6908" y="2807"/>
                    <a:pt x="6764" y="3536"/>
                    <a:pt x="6279" y="4021"/>
                  </a:cubicBezTo>
                  <a:cubicBezTo>
                    <a:pt x="5955" y="4345"/>
                    <a:pt x="5521" y="4517"/>
                    <a:pt x="5081" y="4517"/>
                  </a:cubicBezTo>
                  <a:cubicBezTo>
                    <a:pt x="4862" y="4517"/>
                    <a:pt x="4642" y="4475"/>
                    <a:pt x="4433" y="4388"/>
                  </a:cubicBezTo>
                  <a:cubicBezTo>
                    <a:pt x="3801" y="4126"/>
                    <a:pt x="3388" y="3509"/>
                    <a:pt x="3388" y="2822"/>
                  </a:cubicBezTo>
                  <a:cubicBezTo>
                    <a:pt x="3388" y="1886"/>
                    <a:pt x="4147" y="1130"/>
                    <a:pt x="5083" y="1130"/>
                  </a:cubicBezTo>
                  <a:close/>
                  <a:moveTo>
                    <a:pt x="0" y="1"/>
                  </a:moveTo>
                  <a:lnTo>
                    <a:pt x="0" y="6903"/>
                  </a:lnTo>
                  <a:lnTo>
                    <a:pt x="2443" y="4665"/>
                  </a:lnTo>
                  <a:cubicBezTo>
                    <a:pt x="2549" y="4567"/>
                    <a:pt x="2686" y="4517"/>
                    <a:pt x="2824" y="4517"/>
                  </a:cubicBezTo>
                  <a:cubicBezTo>
                    <a:pt x="2943" y="4517"/>
                    <a:pt x="3062" y="4554"/>
                    <a:pt x="3162" y="4629"/>
                  </a:cubicBezTo>
                  <a:lnTo>
                    <a:pt x="5351" y="6270"/>
                  </a:lnTo>
                  <a:lnTo>
                    <a:pt x="8071" y="3551"/>
                  </a:lnTo>
                  <a:cubicBezTo>
                    <a:pt x="8181" y="3441"/>
                    <a:pt x="8325" y="3386"/>
                    <a:pt x="8470" y="3386"/>
                  </a:cubicBezTo>
                  <a:cubicBezTo>
                    <a:pt x="8614" y="3386"/>
                    <a:pt x="8759" y="3441"/>
                    <a:pt x="8869" y="3551"/>
                  </a:cubicBezTo>
                  <a:lnTo>
                    <a:pt x="10163" y="4846"/>
                  </a:lnTo>
                  <a:lnTo>
                    <a:pt x="1016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66" name="Google Shape;166;p18"/>
            <p:cNvSpPr/>
            <p:nvPr/>
          </p:nvSpPr>
          <p:spPr>
            <a:xfrm>
              <a:off x="6235400" y="249400"/>
              <a:ext cx="481825" cy="481825"/>
            </a:xfrm>
            <a:custGeom>
              <a:rect b="b" l="l" r="r" t="t"/>
              <a:pathLst>
                <a:path extrusionOk="0" h="19273" w="19273">
                  <a:moveTo>
                    <a:pt x="15283" y="3427"/>
                  </a:moveTo>
                  <a:cubicBezTo>
                    <a:pt x="15593" y="3427"/>
                    <a:pt x="15846" y="3677"/>
                    <a:pt x="15846" y="3991"/>
                  </a:cubicBezTo>
                  <a:lnTo>
                    <a:pt x="15846" y="15283"/>
                  </a:lnTo>
                  <a:cubicBezTo>
                    <a:pt x="15846" y="15596"/>
                    <a:pt x="15593" y="15849"/>
                    <a:pt x="15283" y="15849"/>
                  </a:cubicBezTo>
                  <a:lnTo>
                    <a:pt x="3990" y="15849"/>
                  </a:lnTo>
                  <a:cubicBezTo>
                    <a:pt x="3677" y="15849"/>
                    <a:pt x="3424" y="15596"/>
                    <a:pt x="3424" y="15283"/>
                  </a:cubicBezTo>
                  <a:lnTo>
                    <a:pt x="3424" y="3991"/>
                  </a:lnTo>
                  <a:cubicBezTo>
                    <a:pt x="3424" y="3677"/>
                    <a:pt x="3677" y="3427"/>
                    <a:pt x="3990" y="3427"/>
                  </a:cubicBezTo>
                  <a:close/>
                  <a:moveTo>
                    <a:pt x="564" y="1"/>
                  </a:moveTo>
                  <a:cubicBezTo>
                    <a:pt x="250" y="1"/>
                    <a:pt x="0" y="254"/>
                    <a:pt x="0" y="567"/>
                  </a:cubicBezTo>
                  <a:lnTo>
                    <a:pt x="0" y="2861"/>
                  </a:lnTo>
                  <a:cubicBezTo>
                    <a:pt x="0" y="3175"/>
                    <a:pt x="250" y="3427"/>
                    <a:pt x="564" y="3427"/>
                  </a:cubicBezTo>
                  <a:cubicBezTo>
                    <a:pt x="877" y="3427"/>
                    <a:pt x="1127" y="3677"/>
                    <a:pt x="1127" y="3991"/>
                  </a:cubicBezTo>
                  <a:cubicBezTo>
                    <a:pt x="1127" y="4304"/>
                    <a:pt x="877" y="4557"/>
                    <a:pt x="564" y="4557"/>
                  </a:cubicBezTo>
                  <a:cubicBezTo>
                    <a:pt x="250" y="4557"/>
                    <a:pt x="0" y="4807"/>
                    <a:pt x="0" y="5120"/>
                  </a:cubicBezTo>
                  <a:lnTo>
                    <a:pt x="0" y="8507"/>
                  </a:lnTo>
                  <a:cubicBezTo>
                    <a:pt x="0" y="8821"/>
                    <a:pt x="250" y="9074"/>
                    <a:pt x="564" y="9074"/>
                  </a:cubicBezTo>
                  <a:cubicBezTo>
                    <a:pt x="877" y="9074"/>
                    <a:pt x="1127" y="9324"/>
                    <a:pt x="1127" y="9637"/>
                  </a:cubicBezTo>
                  <a:cubicBezTo>
                    <a:pt x="1127" y="9950"/>
                    <a:pt x="877" y="10203"/>
                    <a:pt x="564" y="10203"/>
                  </a:cubicBezTo>
                  <a:cubicBezTo>
                    <a:pt x="250" y="10203"/>
                    <a:pt x="0" y="10453"/>
                    <a:pt x="0" y="10766"/>
                  </a:cubicBezTo>
                  <a:lnTo>
                    <a:pt x="0" y="14154"/>
                  </a:lnTo>
                  <a:cubicBezTo>
                    <a:pt x="0" y="14467"/>
                    <a:pt x="250" y="14720"/>
                    <a:pt x="564" y="14720"/>
                  </a:cubicBezTo>
                  <a:cubicBezTo>
                    <a:pt x="877" y="14720"/>
                    <a:pt x="1127" y="14970"/>
                    <a:pt x="1127" y="15283"/>
                  </a:cubicBezTo>
                  <a:cubicBezTo>
                    <a:pt x="1127" y="15596"/>
                    <a:pt x="877" y="15849"/>
                    <a:pt x="564" y="15849"/>
                  </a:cubicBezTo>
                  <a:cubicBezTo>
                    <a:pt x="250" y="15849"/>
                    <a:pt x="0" y="16099"/>
                    <a:pt x="0" y="16412"/>
                  </a:cubicBezTo>
                  <a:lnTo>
                    <a:pt x="0" y="18710"/>
                  </a:lnTo>
                  <a:cubicBezTo>
                    <a:pt x="0" y="19020"/>
                    <a:pt x="250" y="19273"/>
                    <a:pt x="564" y="19273"/>
                  </a:cubicBezTo>
                  <a:lnTo>
                    <a:pt x="2861" y="19273"/>
                  </a:lnTo>
                  <a:cubicBezTo>
                    <a:pt x="3171" y="19273"/>
                    <a:pt x="3424" y="19020"/>
                    <a:pt x="3424" y="18710"/>
                  </a:cubicBezTo>
                  <a:cubicBezTo>
                    <a:pt x="3424" y="18396"/>
                    <a:pt x="3677" y="18143"/>
                    <a:pt x="3990" y="18143"/>
                  </a:cubicBezTo>
                  <a:cubicBezTo>
                    <a:pt x="4300" y="18143"/>
                    <a:pt x="4553" y="18396"/>
                    <a:pt x="4553" y="18710"/>
                  </a:cubicBezTo>
                  <a:cubicBezTo>
                    <a:pt x="4553" y="19020"/>
                    <a:pt x="4806" y="19273"/>
                    <a:pt x="5120" y="19273"/>
                  </a:cubicBezTo>
                  <a:lnTo>
                    <a:pt x="8507" y="19273"/>
                  </a:lnTo>
                  <a:cubicBezTo>
                    <a:pt x="8817" y="19273"/>
                    <a:pt x="9070" y="19020"/>
                    <a:pt x="9070" y="18710"/>
                  </a:cubicBezTo>
                  <a:cubicBezTo>
                    <a:pt x="9070" y="18396"/>
                    <a:pt x="9323" y="18143"/>
                    <a:pt x="9636" y="18143"/>
                  </a:cubicBezTo>
                  <a:cubicBezTo>
                    <a:pt x="9947" y="18143"/>
                    <a:pt x="10200" y="18396"/>
                    <a:pt x="10200" y="18710"/>
                  </a:cubicBezTo>
                  <a:cubicBezTo>
                    <a:pt x="10200" y="19020"/>
                    <a:pt x="10452" y="19273"/>
                    <a:pt x="10766" y="19273"/>
                  </a:cubicBezTo>
                  <a:lnTo>
                    <a:pt x="14153" y="19273"/>
                  </a:lnTo>
                  <a:cubicBezTo>
                    <a:pt x="14463" y="19273"/>
                    <a:pt x="14716" y="19020"/>
                    <a:pt x="14716" y="18710"/>
                  </a:cubicBezTo>
                  <a:cubicBezTo>
                    <a:pt x="14716" y="18396"/>
                    <a:pt x="14969" y="18143"/>
                    <a:pt x="15283" y="18143"/>
                  </a:cubicBezTo>
                  <a:cubicBezTo>
                    <a:pt x="15593" y="18143"/>
                    <a:pt x="15846" y="18396"/>
                    <a:pt x="15846" y="18710"/>
                  </a:cubicBezTo>
                  <a:cubicBezTo>
                    <a:pt x="15846" y="19020"/>
                    <a:pt x="16099" y="19273"/>
                    <a:pt x="16412" y="19273"/>
                  </a:cubicBezTo>
                  <a:lnTo>
                    <a:pt x="18706" y="19273"/>
                  </a:lnTo>
                  <a:cubicBezTo>
                    <a:pt x="19019" y="19273"/>
                    <a:pt x="19272" y="19020"/>
                    <a:pt x="19272" y="18710"/>
                  </a:cubicBezTo>
                  <a:lnTo>
                    <a:pt x="19272" y="16412"/>
                  </a:lnTo>
                  <a:cubicBezTo>
                    <a:pt x="19272" y="16099"/>
                    <a:pt x="19019" y="15849"/>
                    <a:pt x="18706" y="15849"/>
                  </a:cubicBezTo>
                  <a:cubicBezTo>
                    <a:pt x="18393" y="15849"/>
                    <a:pt x="18143" y="15596"/>
                    <a:pt x="18143" y="15283"/>
                  </a:cubicBezTo>
                  <a:cubicBezTo>
                    <a:pt x="18143" y="14970"/>
                    <a:pt x="18393" y="14720"/>
                    <a:pt x="18706" y="14720"/>
                  </a:cubicBezTo>
                  <a:cubicBezTo>
                    <a:pt x="19019" y="14720"/>
                    <a:pt x="19272" y="14467"/>
                    <a:pt x="19272" y="14154"/>
                  </a:cubicBezTo>
                  <a:lnTo>
                    <a:pt x="19272" y="10766"/>
                  </a:lnTo>
                  <a:cubicBezTo>
                    <a:pt x="19272" y="10453"/>
                    <a:pt x="19019" y="10203"/>
                    <a:pt x="18706" y="10203"/>
                  </a:cubicBezTo>
                  <a:cubicBezTo>
                    <a:pt x="18393" y="10203"/>
                    <a:pt x="18143" y="9950"/>
                    <a:pt x="18143" y="9637"/>
                  </a:cubicBezTo>
                  <a:cubicBezTo>
                    <a:pt x="18143" y="9324"/>
                    <a:pt x="18393" y="9074"/>
                    <a:pt x="18706" y="9074"/>
                  </a:cubicBezTo>
                  <a:cubicBezTo>
                    <a:pt x="19019" y="9074"/>
                    <a:pt x="19272" y="8821"/>
                    <a:pt x="19272" y="8507"/>
                  </a:cubicBezTo>
                  <a:lnTo>
                    <a:pt x="19272" y="5120"/>
                  </a:lnTo>
                  <a:cubicBezTo>
                    <a:pt x="19272" y="4807"/>
                    <a:pt x="19019" y="4557"/>
                    <a:pt x="18706" y="4557"/>
                  </a:cubicBezTo>
                  <a:cubicBezTo>
                    <a:pt x="18393" y="4557"/>
                    <a:pt x="18143" y="4304"/>
                    <a:pt x="18143" y="3991"/>
                  </a:cubicBezTo>
                  <a:cubicBezTo>
                    <a:pt x="18143" y="3677"/>
                    <a:pt x="18393" y="3427"/>
                    <a:pt x="18706" y="3427"/>
                  </a:cubicBezTo>
                  <a:cubicBezTo>
                    <a:pt x="19019" y="3427"/>
                    <a:pt x="19272" y="3175"/>
                    <a:pt x="19272" y="2861"/>
                  </a:cubicBezTo>
                  <a:lnTo>
                    <a:pt x="19272" y="567"/>
                  </a:lnTo>
                  <a:cubicBezTo>
                    <a:pt x="19272" y="254"/>
                    <a:pt x="19019" y="1"/>
                    <a:pt x="18706" y="1"/>
                  </a:cubicBezTo>
                  <a:lnTo>
                    <a:pt x="16412" y="1"/>
                  </a:lnTo>
                  <a:cubicBezTo>
                    <a:pt x="16099" y="1"/>
                    <a:pt x="15846" y="254"/>
                    <a:pt x="15846" y="567"/>
                  </a:cubicBezTo>
                  <a:cubicBezTo>
                    <a:pt x="15846" y="877"/>
                    <a:pt x="15593" y="1130"/>
                    <a:pt x="15283" y="1130"/>
                  </a:cubicBezTo>
                  <a:cubicBezTo>
                    <a:pt x="14969" y="1130"/>
                    <a:pt x="14716" y="877"/>
                    <a:pt x="14716" y="567"/>
                  </a:cubicBezTo>
                  <a:cubicBezTo>
                    <a:pt x="14716" y="254"/>
                    <a:pt x="14463" y="1"/>
                    <a:pt x="14153" y="1"/>
                  </a:cubicBezTo>
                  <a:lnTo>
                    <a:pt x="10766" y="1"/>
                  </a:lnTo>
                  <a:cubicBezTo>
                    <a:pt x="10452" y="1"/>
                    <a:pt x="10200" y="254"/>
                    <a:pt x="10200" y="567"/>
                  </a:cubicBezTo>
                  <a:cubicBezTo>
                    <a:pt x="10200" y="877"/>
                    <a:pt x="9947" y="1130"/>
                    <a:pt x="9636" y="1130"/>
                  </a:cubicBezTo>
                  <a:cubicBezTo>
                    <a:pt x="9323" y="1130"/>
                    <a:pt x="9070" y="877"/>
                    <a:pt x="9070" y="567"/>
                  </a:cubicBezTo>
                  <a:cubicBezTo>
                    <a:pt x="9070" y="254"/>
                    <a:pt x="8817" y="1"/>
                    <a:pt x="8507" y="1"/>
                  </a:cubicBezTo>
                  <a:lnTo>
                    <a:pt x="5120" y="1"/>
                  </a:lnTo>
                  <a:cubicBezTo>
                    <a:pt x="4806" y="1"/>
                    <a:pt x="4553" y="254"/>
                    <a:pt x="4553" y="567"/>
                  </a:cubicBezTo>
                  <a:cubicBezTo>
                    <a:pt x="4553" y="877"/>
                    <a:pt x="4300" y="1130"/>
                    <a:pt x="3990" y="1130"/>
                  </a:cubicBezTo>
                  <a:cubicBezTo>
                    <a:pt x="3677" y="1130"/>
                    <a:pt x="3424" y="877"/>
                    <a:pt x="3424" y="567"/>
                  </a:cubicBezTo>
                  <a:cubicBezTo>
                    <a:pt x="3424" y="254"/>
                    <a:pt x="3171" y="1"/>
                    <a:pt x="286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78D2AA"/>
      </a:dk1>
      <a:lt1>
        <a:srgbClr val="FFFFFF"/>
      </a:lt1>
      <a:dk2>
        <a:srgbClr val="213A8E"/>
      </a:dk2>
      <a:lt2>
        <a:srgbClr val="EEEEEE"/>
      </a:lt2>
      <a:accent1>
        <a:srgbClr val="4285F4"/>
      </a:accent1>
      <a:accent2>
        <a:srgbClr val="213A8E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